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8" r:id="rId1"/>
  </p:sldMasterIdLst>
  <p:sldIdLst>
    <p:sldId id="256" r:id="rId2"/>
    <p:sldId id="257" r:id="rId3"/>
    <p:sldId id="269" r:id="rId4"/>
    <p:sldId id="270" r:id="rId5"/>
    <p:sldId id="259" r:id="rId6"/>
    <p:sldId id="260" r:id="rId7"/>
    <p:sldId id="271" r:id="rId8"/>
    <p:sldId id="272" r:id="rId9"/>
    <p:sldId id="273" r:id="rId10"/>
    <p:sldId id="279" r:id="rId11"/>
    <p:sldId id="262" r:id="rId12"/>
    <p:sldId id="263" r:id="rId13"/>
    <p:sldId id="264" r:id="rId14"/>
    <p:sldId id="265" r:id="rId15"/>
    <p:sldId id="275" r:id="rId16"/>
    <p:sldId id="276" r:id="rId17"/>
    <p:sldId id="277" r:id="rId18"/>
    <p:sldId id="278" r:id="rId1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DC51B7B-E9A3-4FDC-A977-6FC58D2485A6}">
          <p14:sldIdLst>
            <p14:sldId id="256"/>
            <p14:sldId id="257"/>
            <p14:sldId id="269"/>
            <p14:sldId id="270"/>
            <p14:sldId id="259"/>
            <p14:sldId id="260"/>
            <p14:sldId id="271"/>
            <p14:sldId id="272"/>
            <p14:sldId id="273"/>
            <p14:sldId id="279"/>
            <p14:sldId id="262"/>
            <p14:sldId id="263"/>
            <p14:sldId id="264"/>
            <p14:sldId id="265"/>
            <p14:sldId id="275"/>
          </p14:sldIdLst>
        </p14:section>
        <p14:section name="Untitled Section" id="{4FC32B63-5767-42B8-B0E1-FBF4B12C52EA}">
          <p14:sldIdLst>
            <p14:sldId id="276"/>
            <p14:sldId id="277"/>
            <p14:sldId id="27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82" d="100"/>
          <a:sy n="82" d="100"/>
        </p:scale>
        <p:origin x="1474" y="6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CE4A133-8AB5-4172-8840-9ED7E8A681EE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68B9F0C2-4225-4868-8842-5CC5586B72AB}">
      <dgm:prSet/>
      <dgm:spPr/>
      <dgm:t>
        <a:bodyPr/>
        <a:lstStyle/>
        <a:p>
          <a:r>
            <a:rPr lang="en-US" b="1" dirty="0">
              <a:latin typeface="Times New Roman" panose="02020603050405020304" pitchFamily="18" charset="0"/>
              <a:cs typeface="Times New Roman" panose="02020603050405020304" pitchFamily="18" charset="0"/>
            </a:rPr>
            <a:t>Sprint 0 – Sep 25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D520283-19F7-4E0C-BE9A-2567BB86ACDA}" type="parTrans" cxnId="{132A2D97-4D10-4602-8524-077930D249EE}">
      <dgm:prSet/>
      <dgm:spPr/>
      <dgm:t>
        <a:bodyPr/>
        <a:lstStyle/>
        <a:p>
          <a:endParaRPr lang="en-US"/>
        </a:p>
      </dgm:t>
    </dgm:pt>
    <dgm:pt modelId="{C184018C-6F0B-411D-B11D-7722A48B821A}" type="sibTrans" cxnId="{132A2D97-4D10-4602-8524-077930D249EE}">
      <dgm:prSet/>
      <dgm:spPr/>
      <dgm:t>
        <a:bodyPr/>
        <a:lstStyle/>
        <a:p>
          <a:endParaRPr lang="en-US">
            <a:highlight>
              <a:srgbClr val="C0C0C0"/>
            </a:highlight>
          </a:endParaRPr>
        </a:p>
      </dgm:t>
    </dgm:pt>
    <dgm:pt modelId="{82447542-8807-49A7-BC1A-A49C33E11907}">
      <dgm:prSet/>
      <dgm:spPr/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Finalize project topic </a:t>
          </a:r>
        </a:p>
      </dgm:t>
    </dgm:pt>
    <dgm:pt modelId="{AF14F154-01A7-4F7B-AB8F-BB2FE9469CDF}" type="parTrans" cxnId="{E75770EA-8662-4E4C-BBDD-BF46547B86F0}">
      <dgm:prSet/>
      <dgm:spPr/>
      <dgm:t>
        <a:bodyPr/>
        <a:lstStyle/>
        <a:p>
          <a:endParaRPr lang="en-US"/>
        </a:p>
      </dgm:t>
    </dgm:pt>
    <dgm:pt modelId="{203C10B7-88BB-42FE-8FF7-39A42B9829A4}" type="sibTrans" cxnId="{E75770EA-8662-4E4C-BBDD-BF46547B86F0}">
      <dgm:prSet/>
      <dgm:spPr/>
      <dgm:t>
        <a:bodyPr/>
        <a:lstStyle/>
        <a:p>
          <a:endParaRPr lang="en-US"/>
        </a:p>
      </dgm:t>
    </dgm:pt>
    <dgm:pt modelId="{EB9A6876-4ABE-4038-B0CE-6BF408100D9B}">
      <dgm:prSet/>
      <dgm:spPr/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Finalize tech stack </a:t>
          </a:r>
        </a:p>
      </dgm:t>
    </dgm:pt>
    <dgm:pt modelId="{8125CBD1-D616-4D2A-836E-3AD8EB661412}" type="parTrans" cxnId="{71D19939-0E19-4E9C-AAEA-860E8C2BA1E0}">
      <dgm:prSet/>
      <dgm:spPr/>
      <dgm:t>
        <a:bodyPr/>
        <a:lstStyle/>
        <a:p>
          <a:endParaRPr lang="en-US"/>
        </a:p>
      </dgm:t>
    </dgm:pt>
    <dgm:pt modelId="{6304AFEF-6154-4615-A37C-ACBFD32C3A74}" type="sibTrans" cxnId="{71D19939-0E19-4E9C-AAEA-860E8C2BA1E0}">
      <dgm:prSet/>
      <dgm:spPr/>
      <dgm:t>
        <a:bodyPr/>
        <a:lstStyle/>
        <a:p>
          <a:endParaRPr lang="en-US"/>
        </a:p>
      </dgm:t>
    </dgm:pt>
    <dgm:pt modelId="{439AD055-846A-48D2-A4F0-C6E3458B641E}">
      <dgm:prSet/>
      <dgm:spPr/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Create &amp; update GitHub Wiki</a:t>
          </a:r>
        </a:p>
      </dgm:t>
    </dgm:pt>
    <dgm:pt modelId="{508D7A63-E554-4657-B0F2-0A13E6C73927}" type="parTrans" cxnId="{48ADB063-5C50-427D-862A-6DD9ED6DC1CE}">
      <dgm:prSet/>
      <dgm:spPr/>
      <dgm:t>
        <a:bodyPr/>
        <a:lstStyle/>
        <a:p>
          <a:endParaRPr lang="en-US"/>
        </a:p>
      </dgm:t>
    </dgm:pt>
    <dgm:pt modelId="{279C6CA8-642C-4F2D-BB3A-07CBF25C59A8}" type="sibTrans" cxnId="{48ADB063-5C50-427D-862A-6DD9ED6DC1CE}">
      <dgm:prSet/>
      <dgm:spPr/>
      <dgm:t>
        <a:bodyPr/>
        <a:lstStyle/>
        <a:p>
          <a:endParaRPr lang="en-US"/>
        </a:p>
      </dgm:t>
    </dgm:pt>
    <dgm:pt modelId="{9A58F9DC-02D8-46E9-8928-FF24B19D6041}">
      <dgm:prSet/>
      <dgm:spPr/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Conduct retrospective</a:t>
          </a:r>
        </a:p>
      </dgm:t>
    </dgm:pt>
    <dgm:pt modelId="{DB18B3FD-CB9B-4023-BF1A-F6AA3376D63D}" type="parTrans" cxnId="{A4BB2740-BF8A-423B-BBD0-5B370FBCC4C4}">
      <dgm:prSet/>
      <dgm:spPr/>
      <dgm:t>
        <a:bodyPr/>
        <a:lstStyle/>
        <a:p>
          <a:endParaRPr lang="en-US"/>
        </a:p>
      </dgm:t>
    </dgm:pt>
    <dgm:pt modelId="{417A61FA-FD2B-40B0-9421-C347FCC86FB0}" type="sibTrans" cxnId="{A4BB2740-BF8A-423B-BBD0-5B370FBCC4C4}">
      <dgm:prSet/>
      <dgm:spPr/>
      <dgm:t>
        <a:bodyPr/>
        <a:lstStyle/>
        <a:p>
          <a:endParaRPr lang="en-US"/>
        </a:p>
      </dgm:t>
    </dgm:pt>
    <dgm:pt modelId="{1A31DBA4-2E59-41E3-AECD-47A0CB00CF1E}">
      <dgm:prSet/>
      <dgm:spPr/>
      <dgm:t>
        <a:bodyPr/>
        <a:lstStyle/>
        <a:p>
          <a:r>
            <a:rPr lang="en-US" b="1" dirty="0">
              <a:latin typeface="Times New Roman" panose="02020603050405020304" pitchFamily="18" charset="0"/>
              <a:cs typeface="Times New Roman" panose="02020603050405020304" pitchFamily="18" charset="0"/>
            </a:rPr>
            <a:t>Sprint 1 – Oct 23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0D8331C-3348-4D24-A9E8-EDAF7D0E56CE}" type="parTrans" cxnId="{B06D6E92-0F2C-4D4A-913E-E04826A44E09}">
      <dgm:prSet/>
      <dgm:spPr/>
      <dgm:t>
        <a:bodyPr/>
        <a:lstStyle/>
        <a:p>
          <a:endParaRPr lang="en-US"/>
        </a:p>
      </dgm:t>
    </dgm:pt>
    <dgm:pt modelId="{3F7A712A-477D-422C-B532-B14F47CADF53}" type="sibTrans" cxnId="{B06D6E92-0F2C-4D4A-913E-E04826A44E09}">
      <dgm:prSet/>
      <dgm:spPr/>
      <dgm:t>
        <a:bodyPr/>
        <a:lstStyle/>
        <a:p>
          <a:endParaRPr lang="en-US"/>
        </a:p>
      </dgm:t>
    </dgm:pt>
    <dgm:pt modelId="{86E1DB8B-EE89-41FD-8BC7-5C87DC6FB0A7}">
      <dgm:prSet/>
      <dgm:spPr/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Plan contract components </a:t>
          </a:r>
        </a:p>
      </dgm:t>
    </dgm:pt>
    <dgm:pt modelId="{34B868E7-B323-49E8-8852-0C7DB0EF58DA}" type="parTrans" cxnId="{9AF7DB44-15D7-47FD-B6F3-977A7D67525E}">
      <dgm:prSet/>
      <dgm:spPr/>
      <dgm:t>
        <a:bodyPr/>
        <a:lstStyle/>
        <a:p>
          <a:endParaRPr lang="en-US"/>
        </a:p>
      </dgm:t>
    </dgm:pt>
    <dgm:pt modelId="{DA36B753-DB9E-471B-B540-B92DA5D74616}" type="sibTrans" cxnId="{9AF7DB44-15D7-47FD-B6F3-977A7D67525E}">
      <dgm:prSet/>
      <dgm:spPr/>
      <dgm:t>
        <a:bodyPr/>
        <a:lstStyle/>
        <a:p>
          <a:endParaRPr lang="en-US"/>
        </a:p>
      </dgm:t>
    </dgm:pt>
    <dgm:pt modelId="{A81A61AE-C294-4929-A733-02FADA7C583E}">
      <dgm:prSet/>
      <dgm:spPr/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Define user stories &amp; assign tasks</a:t>
          </a:r>
        </a:p>
      </dgm:t>
    </dgm:pt>
    <dgm:pt modelId="{9B62CA2D-1F4B-4AC2-BC3E-074A006D5495}" type="parTrans" cxnId="{3D23B9FB-81C8-4B2C-8BD6-9EEFFE6494DC}">
      <dgm:prSet/>
      <dgm:spPr/>
      <dgm:t>
        <a:bodyPr/>
        <a:lstStyle/>
        <a:p>
          <a:endParaRPr lang="en-US"/>
        </a:p>
      </dgm:t>
    </dgm:pt>
    <dgm:pt modelId="{1E1F5BE4-CBA2-4815-8F0B-19B8700EFB9D}" type="sibTrans" cxnId="{3D23B9FB-81C8-4B2C-8BD6-9EEFFE6494DC}">
      <dgm:prSet/>
      <dgm:spPr/>
      <dgm:t>
        <a:bodyPr/>
        <a:lstStyle/>
        <a:p>
          <a:endParaRPr lang="en-US"/>
        </a:p>
      </dgm:t>
    </dgm:pt>
    <dgm:pt modelId="{28B039E2-046F-4961-8C96-FC724D5C3A1B}">
      <dgm:prSet/>
      <dgm:spPr/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Update Wiki pages </a:t>
          </a:r>
        </a:p>
      </dgm:t>
    </dgm:pt>
    <dgm:pt modelId="{16676E8C-DEAC-465E-90B3-3232E29C67A9}" type="parTrans" cxnId="{53CB5B42-D77D-4F1B-AC30-FA3FE50E9DCD}">
      <dgm:prSet/>
      <dgm:spPr/>
      <dgm:t>
        <a:bodyPr/>
        <a:lstStyle/>
        <a:p>
          <a:endParaRPr lang="en-US"/>
        </a:p>
      </dgm:t>
    </dgm:pt>
    <dgm:pt modelId="{F24F58C5-6977-4FF1-9A7A-2513A0C4F9E9}" type="sibTrans" cxnId="{53CB5B42-D77D-4F1B-AC30-FA3FE50E9DCD}">
      <dgm:prSet/>
      <dgm:spPr/>
      <dgm:t>
        <a:bodyPr/>
        <a:lstStyle/>
        <a:p>
          <a:endParaRPr lang="en-US"/>
        </a:p>
      </dgm:t>
    </dgm:pt>
    <dgm:pt modelId="{FE03EC1F-973E-403A-817D-7EEDA311AEEF}">
      <dgm:prSet/>
      <dgm:spPr/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Conduct retrospective</a:t>
          </a:r>
        </a:p>
      </dgm:t>
    </dgm:pt>
    <dgm:pt modelId="{35164AEE-8544-42C8-955D-B2C92CDF0C0C}" type="parTrans" cxnId="{82E82CA5-1B06-4BD3-8440-A8BE117269CF}">
      <dgm:prSet/>
      <dgm:spPr/>
      <dgm:t>
        <a:bodyPr/>
        <a:lstStyle/>
        <a:p>
          <a:endParaRPr lang="en-US"/>
        </a:p>
      </dgm:t>
    </dgm:pt>
    <dgm:pt modelId="{A459D0C2-973D-421D-929B-759C667BB165}" type="sibTrans" cxnId="{82E82CA5-1B06-4BD3-8440-A8BE117269CF}">
      <dgm:prSet/>
      <dgm:spPr/>
      <dgm:t>
        <a:bodyPr/>
        <a:lstStyle/>
        <a:p>
          <a:endParaRPr lang="en-US"/>
        </a:p>
      </dgm:t>
    </dgm:pt>
    <dgm:pt modelId="{8F95D0F8-A866-428F-98F1-0A3478071A4B}">
      <dgm:prSet/>
      <dgm:spPr/>
      <dgm:t>
        <a:bodyPr/>
        <a:lstStyle/>
        <a:p>
          <a:r>
            <a:rPr lang="en-US" b="1" dirty="0">
              <a:latin typeface="Times New Roman" panose="02020603050405020304" pitchFamily="18" charset="0"/>
              <a:cs typeface="Times New Roman" panose="02020603050405020304" pitchFamily="18" charset="0"/>
            </a:rPr>
            <a:t>Sprint 2 – Nov 22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25EF1124-96E4-413C-8666-72C3A8A09A75}" type="parTrans" cxnId="{0DD0F66B-428A-4662-A707-DE6C9576FB69}">
      <dgm:prSet/>
      <dgm:spPr/>
      <dgm:t>
        <a:bodyPr/>
        <a:lstStyle/>
        <a:p>
          <a:endParaRPr lang="en-US"/>
        </a:p>
      </dgm:t>
    </dgm:pt>
    <dgm:pt modelId="{0A3C5A91-CC45-42A4-B523-074FC32456A6}" type="sibTrans" cxnId="{0DD0F66B-428A-4662-A707-DE6C9576FB69}">
      <dgm:prSet/>
      <dgm:spPr/>
      <dgm:t>
        <a:bodyPr/>
        <a:lstStyle/>
        <a:p>
          <a:endParaRPr lang="en-US"/>
        </a:p>
      </dgm:t>
    </dgm:pt>
    <dgm:pt modelId="{5FE038E7-2228-497D-97BB-67F897891986}">
      <dgm:prSet/>
      <dgm:spPr/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Develop and integrate contract features </a:t>
          </a:r>
        </a:p>
      </dgm:t>
    </dgm:pt>
    <dgm:pt modelId="{C3A23828-9148-42C9-A9D5-860A5A8F38B9}" type="parTrans" cxnId="{E4B3E30A-0993-4677-82C9-B054203829D3}">
      <dgm:prSet/>
      <dgm:spPr/>
      <dgm:t>
        <a:bodyPr/>
        <a:lstStyle/>
        <a:p>
          <a:endParaRPr lang="en-US"/>
        </a:p>
      </dgm:t>
    </dgm:pt>
    <dgm:pt modelId="{B02BA4DD-A89A-44DB-AA4B-92D584130BB6}" type="sibTrans" cxnId="{E4B3E30A-0993-4677-82C9-B054203829D3}">
      <dgm:prSet/>
      <dgm:spPr/>
      <dgm:t>
        <a:bodyPr/>
        <a:lstStyle/>
        <a:p>
          <a:endParaRPr lang="en-US"/>
        </a:p>
      </dgm:t>
    </dgm:pt>
    <dgm:pt modelId="{A174F5A4-27C3-429F-B27D-86F969CB6EE3}">
      <dgm:prSet/>
      <dgm:spPr/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Deploy test version </a:t>
          </a:r>
        </a:p>
      </dgm:t>
    </dgm:pt>
    <dgm:pt modelId="{87AA3A51-FE24-4E94-8505-3A18345B36F7}" type="parTrans" cxnId="{EB54938B-DCFF-43FB-8895-2C0976DFEFD4}">
      <dgm:prSet/>
      <dgm:spPr/>
      <dgm:t>
        <a:bodyPr/>
        <a:lstStyle/>
        <a:p>
          <a:endParaRPr lang="en-US"/>
        </a:p>
      </dgm:t>
    </dgm:pt>
    <dgm:pt modelId="{71601AA0-E8BE-4488-9803-B35CA4A7E6CE}" type="sibTrans" cxnId="{EB54938B-DCFF-43FB-8895-2C0976DFEFD4}">
      <dgm:prSet/>
      <dgm:spPr/>
      <dgm:t>
        <a:bodyPr/>
        <a:lstStyle/>
        <a:p>
          <a:endParaRPr lang="en-US"/>
        </a:p>
      </dgm:t>
    </dgm:pt>
    <dgm:pt modelId="{47533CCA-913E-441D-AFFD-3D23B9B2F3C4}">
      <dgm:prSet/>
      <dgm:spPr/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Update Tech Paper </a:t>
          </a:r>
        </a:p>
      </dgm:t>
    </dgm:pt>
    <dgm:pt modelId="{99F8EDC1-2B40-4490-9544-DE098D55A822}" type="parTrans" cxnId="{93D96AFB-9DE1-48B8-BFED-EB222080E6AE}">
      <dgm:prSet/>
      <dgm:spPr/>
      <dgm:t>
        <a:bodyPr/>
        <a:lstStyle/>
        <a:p>
          <a:endParaRPr lang="en-US"/>
        </a:p>
      </dgm:t>
    </dgm:pt>
    <dgm:pt modelId="{2F1DDB8F-997F-49D9-A8B6-AA8798C29E31}" type="sibTrans" cxnId="{93D96AFB-9DE1-48B8-BFED-EB222080E6AE}">
      <dgm:prSet/>
      <dgm:spPr/>
      <dgm:t>
        <a:bodyPr/>
        <a:lstStyle/>
        <a:p>
          <a:endParaRPr lang="en-US"/>
        </a:p>
      </dgm:t>
    </dgm:pt>
    <dgm:pt modelId="{87E8EA6C-A03E-405D-9677-D6031E9D1AF1}">
      <dgm:prSet/>
      <dgm:spPr/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Conduct retrospective</a:t>
          </a:r>
        </a:p>
      </dgm:t>
    </dgm:pt>
    <dgm:pt modelId="{7D027545-491A-4A76-9417-FAEE6C160AD8}" type="parTrans" cxnId="{5F0C829C-62AA-4F55-BB89-97A8933E43C7}">
      <dgm:prSet/>
      <dgm:spPr/>
      <dgm:t>
        <a:bodyPr/>
        <a:lstStyle/>
        <a:p>
          <a:endParaRPr lang="en-US"/>
        </a:p>
      </dgm:t>
    </dgm:pt>
    <dgm:pt modelId="{B00074A3-C11A-4097-935B-7612DE27AB4D}" type="sibTrans" cxnId="{5F0C829C-62AA-4F55-BB89-97A8933E43C7}">
      <dgm:prSet/>
      <dgm:spPr/>
      <dgm:t>
        <a:bodyPr/>
        <a:lstStyle/>
        <a:p>
          <a:endParaRPr lang="en-US"/>
        </a:p>
      </dgm:t>
    </dgm:pt>
    <dgm:pt modelId="{32387444-8CC2-40F9-9F1B-3F4E7961AFCF}">
      <dgm:prSet/>
      <dgm:spPr/>
      <dgm:t>
        <a:bodyPr/>
        <a:lstStyle/>
        <a:p>
          <a:r>
            <a:rPr lang="en-US" b="1" dirty="0">
              <a:latin typeface="Times New Roman" panose="02020603050405020304" pitchFamily="18" charset="0"/>
              <a:cs typeface="Times New Roman" panose="02020603050405020304" pitchFamily="18" charset="0"/>
            </a:rPr>
            <a:t>Sprint 3 – Dec 11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2CA790B-363B-4080-A196-292ECAF8743A}" type="parTrans" cxnId="{CD2707D7-B6C5-4241-B26E-D7838873014C}">
      <dgm:prSet/>
      <dgm:spPr/>
      <dgm:t>
        <a:bodyPr/>
        <a:lstStyle/>
        <a:p>
          <a:endParaRPr lang="en-US"/>
        </a:p>
      </dgm:t>
    </dgm:pt>
    <dgm:pt modelId="{EB0E5B33-EF16-45C3-9815-13D69687CEEF}" type="sibTrans" cxnId="{CD2707D7-B6C5-4241-B26E-D7838873014C}">
      <dgm:prSet/>
      <dgm:spPr/>
      <dgm:t>
        <a:bodyPr/>
        <a:lstStyle/>
        <a:p>
          <a:endParaRPr lang="en-US"/>
        </a:p>
      </dgm:t>
    </dgm:pt>
    <dgm:pt modelId="{63CD2EB4-4640-4602-87CC-236AE7DD5A9B}">
      <dgm:prSet/>
      <dgm:spPr/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Integrate &amp; finalize all work</a:t>
          </a:r>
        </a:p>
      </dgm:t>
    </dgm:pt>
    <dgm:pt modelId="{389F6E38-F7B0-4669-B3CC-A48824B6B929}" type="parTrans" cxnId="{A0E5F514-0560-4D03-B06D-0941D7B0000A}">
      <dgm:prSet/>
      <dgm:spPr/>
      <dgm:t>
        <a:bodyPr/>
        <a:lstStyle/>
        <a:p>
          <a:endParaRPr lang="en-US"/>
        </a:p>
      </dgm:t>
    </dgm:pt>
    <dgm:pt modelId="{AE116838-021E-44B4-B1FC-9E868AF1707B}" type="sibTrans" cxnId="{A0E5F514-0560-4D03-B06D-0941D7B0000A}">
      <dgm:prSet/>
      <dgm:spPr/>
      <dgm:t>
        <a:bodyPr/>
        <a:lstStyle/>
        <a:p>
          <a:endParaRPr lang="en-US"/>
        </a:p>
      </dgm:t>
    </dgm:pt>
    <dgm:pt modelId="{12575109-233C-4926-87E8-12B43E77E31D}">
      <dgm:prSet/>
      <dgm:spPr/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Update Wiki &amp; finalize tech paper</a:t>
          </a:r>
        </a:p>
      </dgm:t>
    </dgm:pt>
    <dgm:pt modelId="{D82A7A06-993A-435C-8714-4AA524ED7A3A}" type="parTrans" cxnId="{18BA2BFC-B6E3-49D1-804D-833366FB56CE}">
      <dgm:prSet/>
      <dgm:spPr/>
      <dgm:t>
        <a:bodyPr/>
        <a:lstStyle/>
        <a:p>
          <a:endParaRPr lang="en-US"/>
        </a:p>
      </dgm:t>
    </dgm:pt>
    <dgm:pt modelId="{B3419FB5-ED73-4C43-895B-C32C5ED6F57D}" type="sibTrans" cxnId="{18BA2BFC-B6E3-49D1-804D-833366FB56CE}">
      <dgm:prSet/>
      <dgm:spPr/>
      <dgm:t>
        <a:bodyPr/>
        <a:lstStyle/>
        <a:p>
          <a:endParaRPr lang="en-US"/>
        </a:p>
      </dgm:t>
    </dgm:pt>
    <dgm:pt modelId="{99F5BCB7-1651-4D99-AB12-51B1271D8658}">
      <dgm:prSet/>
      <dgm:spPr/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Conduct retrospective</a:t>
          </a:r>
        </a:p>
      </dgm:t>
    </dgm:pt>
    <dgm:pt modelId="{EE521DD9-36B2-465C-867C-11359039226F}" type="parTrans" cxnId="{D2A9ACB2-3512-45CD-B9F0-820D73771A6F}">
      <dgm:prSet/>
      <dgm:spPr/>
      <dgm:t>
        <a:bodyPr/>
        <a:lstStyle/>
        <a:p>
          <a:endParaRPr lang="en-US"/>
        </a:p>
      </dgm:t>
    </dgm:pt>
    <dgm:pt modelId="{B11E4C4C-4284-4B2B-B30C-A7130A9E5DF6}" type="sibTrans" cxnId="{D2A9ACB2-3512-45CD-B9F0-820D73771A6F}">
      <dgm:prSet/>
      <dgm:spPr/>
      <dgm:t>
        <a:bodyPr/>
        <a:lstStyle/>
        <a:p>
          <a:endParaRPr lang="en-US"/>
        </a:p>
      </dgm:t>
    </dgm:pt>
    <dgm:pt modelId="{0765479B-B197-4DD8-B02C-1064469AC1A8}" type="pres">
      <dgm:prSet presAssocID="{1CE4A133-8AB5-4172-8840-9ED7E8A681EE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08239C0-5A4F-48CC-A8C3-64CC371C82D5}" type="pres">
      <dgm:prSet presAssocID="{68B9F0C2-4225-4868-8842-5CC5586B72AB}" presName="node" presStyleLbl="node1" presStyleIdx="0" presStyleCnt="19" custScaleX="13821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BD29BFD-D083-42BF-A494-84360B4F8805}" type="pres">
      <dgm:prSet presAssocID="{C184018C-6F0B-411D-B11D-7722A48B821A}" presName="sibTrans" presStyleLbl="sibTrans1D1" presStyleIdx="0" presStyleCnt="18"/>
      <dgm:spPr/>
      <dgm:t>
        <a:bodyPr/>
        <a:lstStyle/>
        <a:p>
          <a:endParaRPr lang="en-US"/>
        </a:p>
      </dgm:t>
    </dgm:pt>
    <dgm:pt modelId="{854FC0BB-6B3D-4C56-9E4E-F657A36D5565}" type="pres">
      <dgm:prSet presAssocID="{C184018C-6F0B-411D-B11D-7722A48B821A}" presName="connectorText" presStyleLbl="sibTrans1D1" presStyleIdx="0" presStyleCnt="18"/>
      <dgm:spPr/>
      <dgm:t>
        <a:bodyPr/>
        <a:lstStyle/>
        <a:p>
          <a:endParaRPr lang="en-US"/>
        </a:p>
      </dgm:t>
    </dgm:pt>
    <dgm:pt modelId="{C0268DAD-B1A3-40B4-9F92-DB1556518317}" type="pres">
      <dgm:prSet presAssocID="{82447542-8807-49A7-BC1A-A49C33E11907}" presName="node" presStyleLbl="node1" presStyleIdx="1" presStyleCnt="1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65F3CD-DC18-4CD1-B63B-B9F8CF092320}" type="pres">
      <dgm:prSet presAssocID="{203C10B7-88BB-42FE-8FF7-39A42B9829A4}" presName="sibTrans" presStyleLbl="sibTrans1D1" presStyleIdx="1" presStyleCnt="18"/>
      <dgm:spPr/>
      <dgm:t>
        <a:bodyPr/>
        <a:lstStyle/>
        <a:p>
          <a:endParaRPr lang="en-US"/>
        </a:p>
      </dgm:t>
    </dgm:pt>
    <dgm:pt modelId="{BA4FB03A-28FB-4C3F-9040-166191C25B30}" type="pres">
      <dgm:prSet presAssocID="{203C10B7-88BB-42FE-8FF7-39A42B9829A4}" presName="connectorText" presStyleLbl="sibTrans1D1" presStyleIdx="1" presStyleCnt="18"/>
      <dgm:spPr/>
      <dgm:t>
        <a:bodyPr/>
        <a:lstStyle/>
        <a:p>
          <a:endParaRPr lang="en-US"/>
        </a:p>
      </dgm:t>
    </dgm:pt>
    <dgm:pt modelId="{2A8AEBBD-6D91-4804-8B57-3AD60D410E6F}" type="pres">
      <dgm:prSet presAssocID="{EB9A6876-4ABE-4038-B0CE-6BF408100D9B}" presName="node" presStyleLbl="node1" presStyleIdx="2" presStyleCnt="1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3E26FC3-8F1F-4CCC-BD8C-FF05EE4D892D}" type="pres">
      <dgm:prSet presAssocID="{6304AFEF-6154-4615-A37C-ACBFD32C3A74}" presName="sibTrans" presStyleLbl="sibTrans1D1" presStyleIdx="2" presStyleCnt="18"/>
      <dgm:spPr/>
      <dgm:t>
        <a:bodyPr/>
        <a:lstStyle/>
        <a:p>
          <a:endParaRPr lang="en-US"/>
        </a:p>
      </dgm:t>
    </dgm:pt>
    <dgm:pt modelId="{542A472A-8C24-41CD-92E5-4F376B0521AD}" type="pres">
      <dgm:prSet presAssocID="{6304AFEF-6154-4615-A37C-ACBFD32C3A74}" presName="connectorText" presStyleLbl="sibTrans1D1" presStyleIdx="2" presStyleCnt="18"/>
      <dgm:spPr/>
      <dgm:t>
        <a:bodyPr/>
        <a:lstStyle/>
        <a:p>
          <a:endParaRPr lang="en-US"/>
        </a:p>
      </dgm:t>
    </dgm:pt>
    <dgm:pt modelId="{396794E1-8EA8-46CA-9496-70C6AEAC0C74}" type="pres">
      <dgm:prSet presAssocID="{439AD055-846A-48D2-A4F0-C6E3458B641E}" presName="node" presStyleLbl="node1" presStyleIdx="3" presStyleCnt="1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FC832CC-30BE-4CF8-97FD-95653495F601}" type="pres">
      <dgm:prSet presAssocID="{279C6CA8-642C-4F2D-BB3A-07CBF25C59A8}" presName="sibTrans" presStyleLbl="sibTrans1D1" presStyleIdx="3" presStyleCnt="18"/>
      <dgm:spPr/>
      <dgm:t>
        <a:bodyPr/>
        <a:lstStyle/>
        <a:p>
          <a:endParaRPr lang="en-US"/>
        </a:p>
      </dgm:t>
    </dgm:pt>
    <dgm:pt modelId="{0D31BE4A-7E09-4378-B456-9B7818719CFC}" type="pres">
      <dgm:prSet presAssocID="{279C6CA8-642C-4F2D-BB3A-07CBF25C59A8}" presName="connectorText" presStyleLbl="sibTrans1D1" presStyleIdx="3" presStyleCnt="18"/>
      <dgm:spPr/>
      <dgm:t>
        <a:bodyPr/>
        <a:lstStyle/>
        <a:p>
          <a:endParaRPr lang="en-US"/>
        </a:p>
      </dgm:t>
    </dgm:pt>
    <dgm:pt modelId="{C764C1B6-7705-4920-96FD-6C83A472E13B}" type="pres">
      <dgm:prSet presAssocID="{9A58F9DC-02D8-46E9-8928-FF24B19D6041}" presName="node" presStyleLbl="node1" presStyleIdx="4" presStyleCnt="1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6B38C51-4E51-4C2A-95F6-78AA3289AA48}" type="pres">
      <dgm:prSet presAssocID="{417A61FA-FD2B-40B0-9421-C347FCC86FB0}" presName="sibTrans" presStyleLbl="sibTrans1D1" presStyleIdx="4" presStyleCnt="18"/>
      <dgm:spPr/>
      <dgm:t>
        <a:bodyPr/>
        <a:lstStyle/>
        <a:p>
          <a:endParaRPr lang="en-US"/>
        </a:p>
      </dgm:t>
    </dgm:pt>
    <dgm:pt modelId="{ED14C88B-F086-42A6-90A5-DC94913F37F9}" type="pres">
      <dgm:prSet presAssocID="{417A61FA-FD2B-40B0-9421-C347FCC86FB0}" presName="connectorText" presStyleLbl="sibTrans1D1" presStyleIdx="4" presStyleCnt="18"/>
      <dgm:spPr/>
      <dgm:t>
        <a:bodyPr/>
        <a:lstStyle/>
        <a:p>
          <a:endParaRPr lang="en-US"/>
        </a:p>
      </dgm:t>
    </dgm:pt>
    <dgm:pt modelId="{918268C3-57E1-4801-A9F6-234A64C51D75}" type="pres">
      <dgm:prSet presAssocID="{1A31DBA4-2E59-41E3-AECD-47A0CB00CF1E}" presName="node" presStyleLbl="node1" presStyleIdx="5" presStyleCnt="19" custScaleX="13866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490DF78-187E-418F-93F4-CD4512D17E23}" type="pres">
      <dgm:prSet presAssocID="{3F7A712A-477D-422C-B532-B14F47CADF53}" presName="sibTrans" presStyleLbl="sibTrans1D1" presStyleIdx="5" presStyleCnt="18"/>
      <dgm:spPr/>
      <dgm:t>
        <a:bodyPr/>
        <a:lstStyle/>
        <a:p>
          <a:endParaRPr lang="en-US"/>
        </a:p>
      </dgm:t>
    </dgm:pt>
    <dgm:pt modelId="{7A796905-8222-4219-BB7E-2904CC4D7251}" type="pres">
      <dgm:prSet presAssocID="{3F7A712A-477D-422C-B532-B14F47CADF53}" presName="connectorText" presStyleLbl="sibTrans1D1" presStyleIdx="5" presStyleCnt="18"/>
      <dgm:spPr/>
      <dgm:t>
        <a:bodyPr/>
        <a:lstStyle/>
        <a:p>
          <a:endParaRPr lang="en-US"/>
        </a:p>
      </dgm:t>
    </dgm:pt>
    <dgm:pt modelId="{66E19F77-DA6B-46F7-BFF2-C0E38AAB89F8}" type="pres">
      <dgm:prSet presAssocID="{86E1DB8B-EE89-41FD-8BC7-5C87DC6FB0A7}" presName="node" presStyleLbl="node1" presStyleIdx="6" presStyleCnt="1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7853DE5-19A4-4C0F-B196-481AA708FFF1}" type="pres">
      <dgm:prSet presAssocID="{DA36B753-DB9E-471B-B540-B92DA5D74616}" presName="sibTrans" presStyleLbl="sibTrans1D1" presStyleIdx="6" presStyleCnt="18"/>
      <dgm:spPr/>
      <dgm:t>
        <a:bodyPr/>
        <a:lstStyle/>
        <a:p>
          <a:endParaRPr lang="en-US"/>
        </a:p>
      </dgm:t>
    </dgm:pt>
    <dgm:pt modelId="{03FDAF26-A07F-4404-AFC3-6A819C4A19C6}" type="pres">
      <dgm:prSet presAssocID="{DA36B753-DB9E-471B-B540-B92DA5D74616}" presName="connectorText" presStyleLbl="sibTrans1D1" presStyleIdx="6" presStyleCnt="18"/>
      <dgm:spPr/>
      <dgm:t>
        <a:bodyPr/>
        <a:lstStyle/>
        <a:p>
          <a:endParaRPr lang="en-US"/>
        </a:p>
      </dgm:t>
    </dgm:pt>
    <dgm:pt modelId="{E09CAB2A-2FC7-405F-84B2-65F0738E2128}" type="pres">
      <dgm:prSet presAssocID="{A81A61AE-C294-4929-A733-02FADA7C583E}" presName="node" presStyleLbl="node1" presStyleIdx="7" presStyleCnt="1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4F810C0-D9E7-4DB1-BD29-87CA0FC62D89}" type="pres">
      <dgm:prSet presAssocID="{1E1F5BE4-CBA2-4815-8F0B-19B8700EFB9D}" presName="sibTrans" presStyleLbl="sibTrans1D1" presStyleIdx="7" presStyleCnt="18"/>
      <dgm:spPr/>
      <dgm:t>
        <a:bodyPr/>
        <a:lstStyle/>
        <a:p>
          <a:endParaRPr lang="en-US"/>
        </a:p>
      </dgm:t>
    </dgm:pt>
    <dgm:pt modelId="{A290520D-66F8-4E32-B176-3CD9A322DE83}" type="pres">
      <dgm:prSet presAssocID="{1E1F5BE4-CBA2-4815-8F0B-19B8700EFB9D}" presName="connectorText" presStyleLbl="sibTrans1D1" presStyleIdx="7" presStyleCnt="18"/>
      <dgm:spPr/>
      <dgm:t>
        <a:bodyPr/>
        <a:lstStyle/>
        <a:p>
          <a:endParaRPr lang="en-US"/>
        </a:p>
      </dgm:t>
    </dgm:pt>
    <dgm:pt modelId="{2E158A1D-8B2D-41C9-AEB7-37723A8ABC79}" type="pres">
      <dgm:prSet presAssocID="{28B039E2-046F-4961-8C96-FC724D5C3A1B}" presName="node" presStyleLbl="node1" presStyleIdx="8" presStyleCnt="1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3177C4F-755C-4615-9E8E-D4B9FB53B5B2}" type="pres">
      <dgm:prSet presAssocID="{F24F58C5-6977-4FF1-9A7A-2513A0C4F9E9}" presName="sibTrans" presStyleLbl="sibTrans1D1" presStyleIdx="8" presStyleCnt="18"/>
      <dgm:spPr/>
      <dgm:t>
        <a:bodyPr/>
        <a:lstStyle/>
        <a:p>
          <a:endParaRPr lang="en-US"/>
        </a:p>
      </dgm:t>
    </dgm:pt>
    <dgm:pt modelId="{C86933EE-496A-4404-B037-2755DCF1B8E2}" type="pres">
      <dgm:prSet presAssocID="{F24F58C5-6977-4FF1-9A7A-2513A0C4F9E9}" presName="connectorText" presStyleLbl="sibTrans1D1" presStyleIdx="8" presStyleCnt="18"/>
      <dgm:spPr/>
      <dgm:t>
        <a:bodyPr/>
        <a:lstStyle/>
        <a:p>
          <a:endParaRPr lang="en-US"/>
        </a:p>
      </dgm:t>
    </dgm:pt>
    <dgm:pt modelId="{1C142166-1487-42ED-89D6-BCD461AE5410}" type="pres">
      <dgm:prSet presAssocID="{FE03EC1F-973E-403A-817D-7EEDA311AEEF}" presName="node" presStyleLbl="node1" presStyleIdx="9" presStyleCnt="1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69FA72C-EA15-4251-9063-B308F81C8F5B}" type="pres">
      <dgm:prSet presAssocID="{A459D0C2-973D-421D-929B-759C667BB165}" presName="sibTrans" presStyleLbl="sibTrans1D1" presStyleIdx="9" presStyleCnt="18"/>
      <dgm:spPr/>
      <dgm:t>
        <a:bodyPr/>
        <a:lstStyle/>
        <a:p>
          <a:endParaRPr lang="en-US"/>
        </a:p>
      </dgm:t>
    </dgm:pt>
    <dgm:pt modelId="{0BB73EBE-3454-4EEC-A4C6-F1819A69F058}" type="pres">
      <dgm:prSet presAssocID="{A459D0C2-973D-421D-929B-759C667BB165}" presName="connectorText" presStyleLbl="sibTrans1D1" presStyleIdx="9" presStyleCnt="18"/>
      <dgm:spPr/>
      <dgm:t>
        <a:bodyPr/>
        <a:lstStyle/>
        <a:p>
          <a:endParaRPr lang="en-US"/>
        </a:p>
      </dgm:t>
    </dgm:pt>
    <dgm:pt modelId="{03AFF827-09ED-4C3F-B3DE-025D78E6AE33}" type="pres">
      <dgm:prSet presAssocID="{8F95D0F8-A866-428F-98F1-0A3478071A4B}" presName="node" presStyleLbl="node1" presStyleIdx="10" presStyleCnt="19" custScaleX="14001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11CBEB1-4A37-4389-A954-701EECA11CF7}" type="pres">
      <dgm:prSet presAssocID="{0A3C5A91-CC45-42A4-B523-074FC32456A6}" presName="sibTrans" presStyleLbl="sibTrans1D1" presStyleIdx="10" presStyleCnt="18"/>
      <dgm:spPr/>
      <dgm:t>
        <a:bodyPr/>
        <a:lstStyle/>
        <a:p>
          <a:endParaRPr lang="en-US"/>
        </a:p>
      </dgm:t>
    </dgm:pt>
    <dgm:pt modelId="{C8DDD5A2-8327-49D4-BCB4-69F64F7200EA}" type="pres">
      <dgm:prSet presAssocID="{0A3C5A91-CC45-42A4-B523-074FC32456A6}" presName="connectorText" presStyleLbl="sibTrans1D1" presStyleIdx="10" presStyleCnt="18"/>
      <dgm:spPr/>
      <dgm:t>
        <a:bodyPr/>
        <a:lstStyle/>
        <a:p>
          <a:endParaRPr lang="en-US"/>
        </a:p>
      </dgm:t>
    </dgm:pt>
    <dgm:pt modelId="{39AD9175-E1BE-4A80-BCBE-FEF48407BAA0}" type="pres">
      <dgm:prSet presAssocID="{5FE038E7-2228-497D-97BB-67F897891986}" presName="node" presStyleLbl="node1" presStyleIdx="11" presStyleCnt="1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B3B5729-83D3-47DD-BCF3-AB5E073C246C}" type="pres">
      <dgm:prSet presAssocID="{B02BA4DD-A89A-44DB-AA4B-92D584130BB6}" presName="sibTrans" presStyleLbl="sibTrans1D1" presStyleIdx="11" presStyleCnt="18"/>
      <dgm:spPr/>
      <dgm:t>
        <a:bodyPr/>
        <a:lstStyle/>
        <a:p>
          <a:endParaRPr lang="en-US"/>
        </a:p>
      </dgm:t>
    </dgm:pt>
    <dgm:pt modelId="{C33E3A2A-B293-47B4-AEB7-5AA84CD28B75}" type="pres">
      <dgm:prSet presAssocID="{B02BA4DD-A89A-44DB-AA4B-92D584130BB6}" presName="connectorText" presStyleLbl="sibTrans1D1" presStyleIdx="11" presStyleCnt="18"/>
      <dgm:spPr/>
      <dgm:t>
        <a:bodyPr/>
        <a:lstStyle/>
        <a:p>
          <a:endParaRPr lang="en-US"/>
        </a:p>
      </dgm:t>
    </dgm:pt>
    <dgm:pt modelId="{0FBA5665-7B60-446D-94E4-1BAD44FD4C0B}" type="pres">
      <dgm:prSet presAssocID="{A174F5A4-27C3-429F-B27D-86F969CB6EE3}" presName="node" presStyleLbl="node1" presStyleIdx="12" presStyleCnt="1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44BF9D6-74B0-41D9-972B-8914035D6A4D}" type="pres">
      <dgm:prSet presAssocID="{71601AA0-E8BE-4488-9803-B35CA4A7E6CE}" presName="sibTrans" presStyleLbl="sibTrans1D1" presStyleIdx="12" presStyleCnt="18"/>
      <dgm:spPr/>
      <dgm:t>
        <a:bodyPr/>
        <a:lstStyle/>
        <a:p>
          <a:endParaRPr lang="en-US"/>
        </a:p>
      </dgm:t>
    </dgm:pt>
    <dgm:pt modelId="{4DE539F0-B813-4F5F-835B-87CFBB8C520D}" type="pres">
      <dgm:prSet presAssocID="{71601AA0-E8BE-4488-9803-B35CA4A7E6CE}" presName="connectorText" presStyleLbl="sibTrans1D1" presStyleIdx="12" presStyleCnt="18"/>
      <dgm:spPr/>
      <dgm:t>
        <a:bodyPr/>
        <a:lstStyle/>
        <a:p>
          <a:endParaRPr lang="en-US"/>
        </a:p>
      </dgm:t>
    </dgm:pt>
    <dgm:pt modelId="{EA6D3D95-69C1-46FF-A7EE-EC3FD795E3F7}" type="pres">
      <dgm:prSet presAssocID="{47533CCA-913E-441D-AFFD-3D23B9B2F3C4}" presName="node" presStyleLbl="node1" presStyleIdx="13" presStyleCnt="1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5752AAE-3633-4F4D-938D-C6F4B1885DAC}" type="pres">
      <dgm:prSet presAssocID="{2F1DDB8F-997F-49D9-A8B6-AA8798C29E31}" presName="sibTrans" presStyleLbl="sibTrans1D1" presStyleIdx="13" presStyleCnt="18"/>
      <dgm:spPr/>
      <dgm:t>
        <a:bodyPr/>
        <a:lstStyle/>
        <a:p>
          <a:endParaRPr lang="en-US"/>
        </a:p>
      </dgm:t>
    </dgm:pt>
    <dgm:pt modelId="{88CEA280-5EAF-4657-8BEF-CF0A32CAB5A8}" type="pres">
      <dgm:prSet presAssocID="{2F1DDB8F-997F-49D9-A8B6-AA8798C29E31}" presName="connectorText" presStyleLbl="sibTrans1D1" presStyleIdx="13" presStyleCnt="18"/>
      <dgm:spPr/>
      <dgm:t>
        <a:bodyPr/>
        <a:lstStyle/>
        <a:p>
          <a:endParaRPr lang="en-US"/>
        </a:p>
      </dgm:t>
    </dgm:pt>
    <dgm:pt modelId="{CC735BF9-311A-406D-BF2B-3A6FF0FF4B9A}" type="pres">
      <dgm:prSet presAssocID="{87E8EA6C-A03E-405D-9677-D6031E9D1AF1}" presName="node" presStyleLbl="node1" presStyleIdx="14" presStyleCnt="1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2FA45D-4E5F-4D77-9256-1DB70929C7DF}" type="pres">
      <dgm:prSet presAssocID="{B00074A3-C11A-4097-935B-7612DE27AB4D}" presName="sibTrans" presStyleLbl="sibTrans1D1" presStyleIdx="14" presStyleCnt="18"/>
      <dgm:spPr/>
      <dgm:t>
        <a:bodyPr/>
        <a:lstStyle/>
        <a:p>
          <a:endParaRPr lang="en-US"/>
        </a:p>
      </dgm:t>
    </dgm:pt>
    <dgm:pt modelId="{67F0127F-82BE-4E12-BAE5-5A2852CC11F2}" type="pres">
      <dgm:prSet presAssocID="{B00074A3-C11A-4097-935B-7612DE27AB4D}" presName="connectorText" presStyleLbl="sibTrans1D1" presStyleIdx="14" presStyleCnt="18"/>
      <dgm:spPr/>
      <dgm:t>
        <a:bodyPr/>
        <a:lstStyle/>
        <a:p>
          <a:endParaRPr lang="en-US"/>
        </a:p>
      </dgm:t>
    </dgm:pt>
    <dgm:pt modelId="{D9C27DB5-9EAC-4B03-ABE1-28A3CA40CF13}" type="pres">
      <dgm:prSet presAssocID="{32387444-8CC2-40F9-9F1B-3F4E7961AFCF}" presName="node" presStyleLbl="node1" presStyleIdx="15" presStyleCnt="19" custScaleX="13686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5E7AC3D-FA92-4362-896E-9862B28BCE4D}" type="pres">
      <dgm:prSet presAssocID="{EB0E5B33-EF16-45C3-9815-13D69687CEEF}" presName="sibTrans" presStyleLbl="sibTrans1D1" presStyleIdx="15" presStyleCnt="18"/>
      <dgm:spPr/>
      <dgm:t>
        <a:bodyPr/>
        <a:lstStyle/>
        <a:p>
          <a:endParaRPr lang="en-US"/>
        </a:p>
      </dgm:t>
    </dgm:pt>
    <dgm:pt modelId="{79D4EFD7-651A-4D02-94DC-ABEE69141756}" type="pres">
      <dgm:prSet presAssocID="{EB0E5B33-EF16-45C3-9815-13D69687CEEF}" presName="connectorText" presStyleLbl="sibTrans1D1" presStyleIdx="15" presStyleCnt="18"/>
      <dgm:spPr/>
      <dgm:t>
        <a:bodyPr/>
        <a:lstStyle/>
        <a:p>
          <a:endParaRPr lang="en-US"/>
        </a:p>
      </dgm:t>
    </dgm:pt>
    <dgm:pt modelId="{E422A72E-0D58-477B-B8D9-71D2B160FC8D}" type="pres">
      <dgm:prSet presAssocID="{63CD2EB4-4640-4602-87CC-236AE7DD5A9B}" presName="node" presStyleLbl="node1" presStyleIdx="16" presStyleCnt="1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E27E302-1CCC-449F-8B3B-1B52BB4C2A88}" type="pres">
      <dgm:prSet presAssocID="{AE116838-021E-44B4-B1FC-9E868AF1707B}" presName="sibTrans" presStyleLbl="sibTrans1D1" presStyleIdx="16" presStyleCnt="18"/>
      <dgm:spPr/>
      <dgm:t>
        <a:bodyPr/>
        <a:lstStyle/>
        <a:p>
          <a:endParaRPr lang="en-US"/>
        </a:p>
      </dgm:t>
    </dgm:pt>
    <dgm:pt modelId="{A4F90A60-1EE1-4558-BFCD-CD3D7F2A65C2}" type="pres">
      <dgm:prSet presAssocID="{AE116838-021E-44B4-B1FC-9E868AF1707B}" presName="connectorText" presStyleLbl="sibTrans1D1" presStyleIdx="16" presStyleCnt="18"/>
      <dgm:spPr/>
      <dgm:t>
        <a:bodyPr/>
        <a:lstStyle/>
        <a:p>
          <a:endParaRPr lang="en-US"/>
        </a:p>
      </dgm:t>
    </dgm:pt>
    <dgm:pt modelId="{034E679C-1CA3-4B7B-9CD3-027099704486}" type="pres">
      <dgm:prSet presAssocID="{12575109-233C-4926-87E8-12B43E77E31D}" presName="node" presStyleLbl="node1" presStyleIdx="17" presStyleCnt="1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4B4275E-EEA4-48D0-8BCA-C310D258831E}" type="pres">
      <dgm:prSet presAssocID="{B3419FB5-ED73-4C43-895B-C32C5ED6F57D}" presName="sibTrans" presStyleLbl="sibTrans1D1" presStyleIdx="17" presStyleCnt="18"/>
      <dgm:spPr/>
      <dgm:t>
        <a:bodyPr/>
        <a:lstStyle/>
        <a:p>
          <a:endParaRPr lang="en-US"/>
        </a:p>
      </dgm:t>
    </dgm:pt>
    <dgm:pt modelId="{9EC3440E-8B4B-4161-95DA-95F2AA21DC05}" type="pres">
      <dgm:prSet presAssocID="{B3419FB5-ED73-4C43-895B-C32C5ED6F57D}" presName="connectorText" presStyleLbl="sibTrans1D1" presStyleIdx="17" presStyleCnt="18"/>
      <dgm:spPr/>
      <dgm:t>
        <a:bodyPr/>
        <a:lstStyle/>
        <a:p>
          <a:endParaRPr lang="en-US"/>
        </a:p>
      </dgm:t>
    </dgm:pt>
    <dgm:pt modelId="{F287A03B-B059-4222-BD63-073E5979C065}" type="pres">
      <dgm:prSet presAssocID="{99F5BCB7-1651-4D99-AB12-51B1271D8658}" presName="node" presStyleLbl="node1" presStyleIdx="18" presStyleCnt="19" custLinFactNeighborX="2698" custLinFactNeighborY="46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FD94760-09AD-4670-98FB-55F331A08495}" type="presOf" srcId="{86E1DB8B-EE89-41FD-8BC7-5C87DC6FB0A7}" destId="{66E19F77-DA6B-46F7-BFF2-C0E38AAB89F8}" srcOrd="0" destOrd="0" presId="urn:microsoft.com/office/officeart/2016/7/layout/RepeatingBendingProcessNew"/>
    <dgm:cxn modelId="{B8D38450-5E2D-49D1-B13E-D88A49B25CB7}" type="presOf" srcId="{1E1F5BE4-CBA2-4815-8F0B-19B8700EFB9D}" destId="{14F810C0-D9E7-4DB1-BD29-87CA0FC62D89}" srcOrd="0" destOrd="0" presId="urn:microsoft.com/office/officeart/2016/7/layout/RepeatingBendingProcessNew"/>
    <dgm:cxn modelId="{AE0B2060-4457-4D7D-81B1-D69C57372214}" type="presOf" srcId="{28B039E2-046F-4961-8C96-FC724D5C3A1B}" destId="{2E158A1D-8B2D-41C9-AEB7-37723A8ABC79}" srcOrd="0" destOrd="0" presId="urn:microsoft.com/office/officeart/2016/7/layout/RepeatingBendingProcessNew"/>
    <dgm:cxn modelId="{E1398163-1DCA-4807-B742-218419514DC9}" type="presOf" srcId="{F24F58C5-6977-4FF1-9A7A-2513A0C4F9E9}" destId="{C86933EE-496A-4404-B037-2755DCF1B8E2}" srcOrd="1" destOrd="0" presId="urn:microsoft.com/office/officeart/2016/7/layout/RepeatingBendingProcessNew"/>
    <dgm:cxn modelId="{8B3671D8-FEC2-4BA4-A82F-F0FC98BAC5E5}" type="presOf" srcId="{DA36B753-DB9E-471B-B540-B92DA5D74616}" destId="{77853DE5-19A4-4C0F-B196-481AA708FFF1}" srcOrd="0" destOrd="0" presId="urn:microsoft.com/office/officeart/2016/7/layout/RepeatingBendingProcessNew"/>
    <dgm:cxn modelId="{A0E5F514-0560-4D03-B06D-0941D7B0000A}" srcId="{1CE4A133-8AB5-4172-8840-9ED7E8A681EE}" destId="{63CD2EB4-4640-4602-87CC-236AE7DD5A9B}" srcOrd="16" destOrd="0" parTransId="{389F6E38-F7B0-4669-B3CC-A48824B6B929}" sibTransId="{AE116838-021E-44B4-B1FC-9E868AF1707B}"/>
    <dgm:cxn modelId="{EB54938B-DCFF-43FB-8895-2C0976DFEFD4}" srcId="{1CE4A133-8AB5-4172-8840-9ED7E8A681EE}" destId="{A174F5A4-27C3-429F-B27D-86F969CB6EE3}" srcOrd="12" destOrd="0" parTransId="{87AA3A51-FE24-4E94-8505-3A18345B36F7}" sibTransId="{71601AA0-E8BE-4488-9803-B35CA4A7E6CE}"/>
    <dgm:cxn modelId="{D2A9ACB2-3512-45CD-B9F0-820D73771A6F}" srcId="{1CE4A133-8AB5-4172-8840-9ED7E8A681EE}" destId="{99F5BCB7-1651-4D99-AB12-51B1271D8658}" srcOrd="18" destOrd="0" parTransId="{EE521DD9-36B2-465C-867C-11359039226F}" sibTransId="{B11E4C4C-4284-4B2B-B30C-A7130A9E5DF6}"/>
    <dgm:cxn modelId="{B53E9460-F80B-4DCD-A7D5-0DBF9C5EF7B0}" type="presOf" srcId="{203C10B7-88BB-42FE-8FF7-39A42B9829A4}" destId="{1E65F3CD-DC18-4CD1-B63B-B9F8CF092320}" srcOrd="0" destOrd="0" presId="urn:microsoft.com/office/officeart/2016/7/layout/RepeatingBendingProcessNew"/>
    <dgm:cxn modelId="{2E2D5960-CC3B-4D75-9F2C-6028AA5B3310}" type="presOf" srcId="{FE03EC1F-973E-403A-817D-7EEDA311AEEF}" destId="{1C142166-1487-42ED-89D6-BCD461AE5410}" srcOrd="0" destOrd="0" presId="urn:microsoft.com/office/officeart/2016/7/layout/RepeatingBendingProcessNew"/>
    <dgm:cxn modelId="{A4BB2740-BF8A-423B-BBD0-5B370FBCC4C4}" srcId="{1CE4A133-8AB5-4172-8840-9ED7E8A681EE}" destId="{9A58F9DC-02D8-46E9-8928-FF24B19D6041}" srcOrd="4" destOrd="0" parTransId="{DB18B3FD-CB9B-4023-BF1A-F6AA3376D63D}" sibTransId="{417A61FA-FD2B-40B0-9421-C347FCC86FB0}"/>
    <dgm:cxn modelId="{913E880A-D3B2-47D5-8AC2-41435771CF40}" type="presOf" srcId="{8F95D0F8-A866-428F-98F1-0A3478071A4B}" destId="{03AFF827-09ED-4C3F-B3DE-025D78E6AE33}" srcOrd="0" destOrd="0" presId="urn:microsoft.com/office/officeart/2016/7/layout/RepeatingBendingProcessNew"/>
    <dgm:cxn modelId="{4955C091-8AED-4897-844D-A611DF9DA166}" type="presOf" srcId="{1E1F5BE4-CBA2-4815-8F0B-19B8700EFB9D}" destId="{A290520D-66F8-4E32-B176-3CD9A322DE83}" srcOrd="1" destOrd="0" presId="urn:microsoft.com/office/officeart/2016/7/layout/RepeatingBendingProcessNew"/>
    <dgm:cxn modelId="{1B8EFFD5-8879-4469-9499-F9633DD6F650}" type="presOf" srcId="{A459D0C2-973D-421D-929B-759C667BB165}" destId="{0BB73EBE-3454-4EEC-A4C6-F1819A69F058}" srcOrd="1" destOrd="0" presId="urn:microsoft.com/office/officeart/2016/7/layout/RepeatingBendingProcessNew"/>
    <dgm:cxn modelId="{AA5EC12B-F218-493E-BAA8-0B57E2A305B3}" type="presOf" srcId="{1CE4A133-8AB5-4172-8840-9ED7E8A681EE}" destId="{0765479B-B197-4DD8-B02C-1064469AC1A8}" srcOrd="0" destOrd="0" presId="urn:microsoft.com/office/officeart/2016/7/layout/RepeatingBendingProcessNew"/>
    <dgm:cxn modelId="{72CCE147-6C58-4234-86D9-571FEFE793F4}" type="presOf" srcId="{F24F58C5-6977-4FF1-9A7A-2513A0C4F9E9}" destId="{E3177C4F-755C-4615-9E8E-D4B9FB53B5B2}" srcOrd="0" destOrd="0" presId="urn:microsoft.com/office/officeart/2016/7/layout/RepeatingBendingProcessNew"/>
    <dgm:cxn modelId="{9AF7DB44-15D7-47FD-B6F3-977A7D67525E}" srcId="{1CE4A133-8AB5-4172-8840-9ED7E8A681EE}" destId="{86E1DB8B-EE89-41FD-8BC7-5C87DC6FB0A7}" srcOrd="6" destOrd="0" parTransId="{34B868E7-B323-49E8-8852-0C7DB0EF58DA}" sibTransId="{DA36B753-DB9E-471B-B540-B92DA5D74616}"/>
    <dgm:cxn modelId="{511C6D38-8A72-4D4E-8D96-5BC7C3AAF74A}" type="presOf" srcId="{AE116838-021E-44B4-B1FC-9E868AF1707B}" destId="{0E27E302-1CCC-449F-8B3B-1B52BB4C2A88}" srcOrd="0" destOrd="0" presId="urn:microsoft.com/office/officeart/2016/7/layout/RepeatingBendingProcessNew"/>
    <dgm:cxn modelId="{43C735EB-D055-46CF-9285-7BD2F36516C0}" type="presOf" srcId="{12575109-233C-4926-87E8-12B43E77E31D}" destId="{034E679C-1CA3-4B7B-9CD3-027099704486}" srcOrd="0" destOrd="0" presId="urn:microsoft.com/office/officeart/2016/7/layout/RepeatingBendingProcessNew"/>
    <dgm:cxn modelId="{DFD3EFAB-AF09-4DE1-8B63-D76DC430BCC5}" type="presOf" srcId="{C184018C-6F0B-411D-B11D-7722A48B821A}" destId="{854FC0BB-6B3D-4C56-9E4E-F657A36D5565}" srcOrd="1" destOrd="0" presId="urn:microsoft.com/office/officeart/2016/7/layout/RepeatingBendingProcessNew"/>
    <dgm:cxn modelId="{132A2D97-4D10-4602-8524-077930D249EE}" srcId="{1CE4A133-8AB5-4172-8840-9ED7E8A681EE}" destId="{68B9F0C2-4225-4868-8842-5CC5586B72AB}" srcOrd="0" destOrd="0" parTransId="{CD520283-19F7-4E0C-BE9A-2567BB86ACDA}" sibTransId="{C184018C-6F0B-411D-B11D-7722A48B821A}"/>
    <dgm:cxn modelId="{9D955326-8EBB-40E7-833A-3CD6E86924B9}" type="presOf" srcId="{EB9A6876-4ABE-4038-B0CE-6BF408100D9B}" destId="{2A8AEBBD-6D91-4804-8B57-3AD60D410E6F}" srcOrd="0" destOrd="0" presId="urn:microsoft.com/office/officeart/2016/7/layout/RepeatingBendingProcessNew"/>
    <dgm:cxn modelId="{6CEFC460-F536-4655-9EC8-BEEC359DF54B}" type="presOf" srcId="{71601AA0-E8BE-4488-9803-B35CA4A7E6CE}" destId="{A44BF9D6-74B0-41D9-972B-8914035D6A4D}" srcOrd="0" destOrd="0" presId="urn:microsoft.com/office/officeart/2016/7/layout/RepeatingBendingProcessNew"/>
    <dgm:cxn modelId="{E4C82615-7B58-4DFE-800C-495D8ED9719D}" type="presOf" srcId="{AE116838-021E-44B4-B1FC-9E868AF1707B}" destId="{A4F90A60-1EE1-4558-BFCD-CD3D7F2A65C2}" srcOrd="1" destOrd="0" presId="urn:microsoft.com/office/officeart/2016/7/layout/RepeatingBendingProcessNew"/>
    <dgm:cxn modelId="{BB6B6395-A320-476D-B1F1-860D75D12905}" type="presOf" srcId="{6304AFEF-6154-4615-A37C-ACBFD32C3A74}" destId="{D3E26FC3-8F1F-4CCC-BD8C-FF05EE4D892D}" srcOrd="0" destOrd="0" presId="urn:microsoft.com/office/officeart/2016/7/layout/RepeatingBendingProcessNew"/>
    <dgm:cxn modelId="{5F55E321-5B4D-4DA3-8A90-354CE41BA955}" type="presOf" srcId="{EB0E5B33-EF16-45C3-9815-13D69687CEEF}" destId="{79D4EFD7-651A-4D02-94DC-ABEE69141756}" srcOrd="1" destOrd="0" presId="urn:microsoft.com/office/officeart/2016/7/layout/RepeatingBendingProcessNew"/>
    <dgm:cxn modelId="{029C705A-FD9E-4D02-A7AC-AEC8AF2EB1FA}" type="presOf" srcId="{82447542-8807-49A7-BC1A-A49C33E11907}" destId="{C0268DAD-B1A3-40B4-9F92-DB1556518317}" srcOrd="0" destOrd="0" presId="urn:microsoft.com/office/officeart/2016/7/layout/RepeatingBendingProcessNew"/>
    <dgm:cxn modelId="{2F1F7FBC-554D-4D3C-AC2D-F64CA72643EF}" type="presOf" srcId="{417A61FA-FD2B-40B0-9421-C347FCC86FB0}" destId="{ED14C88B-F086-42A6-90A5-DC94913F37F9}" srcOrd="1" destOrd="0" presId="urn:microsoft.com/office/officeart/2016/7/layout/RepeatingBendingProcessNew"/>
    <dgm:cxn modelId="{154CB9E2-4ABF-4CD8-80EB-CDA46C9E63D5}" type="presOf" srcId="{71601AA0-E8BE-4488-9803-B35CA4A7E6CE}" destId="{4DE539F0-B813-4F5F-835B-87CFBB8C520D}" srcOrd="1" destOrd="0" presId="urn:microsoft.com/office/officeart/2016/7/layout/RepeatingBendingProcessNew"/>
    <dgm:cxn modelId="{E4B3E30A-0993-4677-82C9-B054203829D3}" srcId="{1CE4A133-8AB5-4172-8840-9ED7E8A681EE}" destId="{5FE038E7-2228-497D-97BB-67F897891986}" srcOrd="11" destOrd="0" parTransId="{C3A23828-9148-42C9-A9D5-860A5A8F38B9}" sibTransId="{B02BA4DD-A89A-44DB-AA4B-92D584130BB6}"/>
    <dgm:cxn modelId="{18BA2BFC-B6E3-49D1-804D-833366FB56CE}" srcId="{1CE4A133-8AB5-4172-8840-9ED7E8A681EE}" destId="{12575109-233C-4926-87E8-12B43E77E31D}" srcOrd="17" destOrd="0" parTransId="{D82A7A06-993A-435C-8714-4AA524ED7A3A}" sibTransId="{B3419FB5-ED73-4C43-895B-C32C5ED6F57D}"/>
    <dgm:cxn modelId="{075E986F-A98A-4F2D-871C-1A36561C7A09}" type="presOf" srcId="{B3419FB5-ED73-4C43-895B-C32C5ED6F57D}" destId="{C4B4275E-EEA4-48D0-8BCA-C310D258831E}" srcOrd="0" destOrd="0" presId="urn:microsoft.com/office/officeart/2016/7/layout/RepeatingBendingProcessNew"/>
    <dgm:cxn modelId="{3EA6FC73-FCCB-4F5E-A1CB-407ED4B5911F}" type="presOf" srcId="{9A58F9DC-02D8-46E9-8928-FF24B19D6041}" destId="{C764C1B6-7705-4920-96FD-6C83A472E13B}" srcOrd="0" destOrd="0" presId="urn:microsoft.com/office/officeart/2016/7/layout/RepeatingBendingProcessNew"/>
    <dgm:cxn modelId="{18B62D35-4645-4F2B-9591-19C64616EDEB}" type="presOf" srcId="{2F1DDB8F-997F-49D9-A8B6-AA8798C29E31}" destId="{D5752AAE-3633-4F4D-938D-C6F4B1885DAC}" srcOrd="0" destOrd="0" presId="urn:microsoft.com/office/officeart/2016/7/layout/RepeatingBendingProcessNew"/>
    <dgm:cxn modelId="{762E68D4-D8F7-4BD7-8393-47E698A50ECA}" type="presOf" srcId="{32387444-8CC2-40F9-9F1B-3F4E7961AFCF}" destId="{D9C27DB5-9EAC-4B03-ABE1-28A3CA40CF13}" srcOrd="0" destOrd="0" presId="urn:microsoft.com/office/officeart/2016/7/layout/RepeatingBendingProcessNew"/>
    <dgm:cxn modelId="{29B0167B-DF36-4C7D-A80A-AE14D7917078}" type="presOf" srcId="{B02BA4DD-A89A-44DB-AA4B-92D584130BB6}" destId="{C33E3A2A-B293-47B4-AEB7-5AA84CD28B75}" srcOrd="1" destOrd="0" presId="urn:microsoft.com/office/officeart/2016/7/layout/RepeatingBendingProcessNew"/>
    <dgm:cxn modelId="{48ADB063-5C50-427D-862A-6DD9ED6DC1CE}" srcId="{1CE4A133-8AB5-4172-8840-9ED7E8A681EE}" destId="{439AD055-846A-48D2-A4F0-C6E3458B641E}" srcOrd="3" destOrd="0" parTransId="{508D7A63-E554-4657-B0F2-0A13E6C73927}" sibTransId="{279C6CA8-642C-4F2D-BB3A-07CBF25C59A8}"/>
    <dgm:cxn modelId="{F43C4EA5-840F-4871-AE54-B6BA729351C0}" type="presOf" srcId="{B02BA4DD-A89A-44DB-AA4B-92D584130BB6}" destId="{DB3B5729-83D3-47DD-BCF3-AB5E073C246C}" srcOrd="0" destOrd="0" presId="urn:microsoft.com/office/officeart/2016/7/layout/RepeatingBendingProcessNew"/>
    <dgm:cxn modelId="{EB3D6728-265A-40E0-A95C-113109B14AE8}" type="presOf" srcId="{A459D0C2-973D-421D-929B-759C667BB165}" destId="{869FA72C-EA15-4251-9063-B308F81C8F5B}" srcOrd="0" destOrd="0" presId="urn:microsoft.com/office/officeart/2016/7/layout/RepeatingBendingProcessNew"/>
    <dgm:cxn modelId="{2317B1E0-2349-420B-9361-6430354807CD}" type="presOf" srcId="{63CD2EB4-4640-4602-87CC-236AE7DD5A9B}" destId="{E422A72E-0D58-477B-B8D9-71D2B160FC8D}" srcOrd="0" destOrd="0" presId="urn:microsoft.com/office/officeart/2016/7/layout/RepeatingBendingProcessNew"/>
    <dgm:cxn modelId="{9A6A0EBB-AF74-4C67-B045-E17CB236D733}" type="presOf" srcId="{B3419FB5-ED73-4C43-895B-C32C5ED6F57D}" destId="{9EC3440E-8B4B-4161-95DA-95F2AA21DC05}" srcOrd="1" destOrd="0" presId="urn:microsoft.com/office/officeart/2016/7/layout/RepeatingBendingProcessNew"/>
    <dgm:cxn modelId="{82E82CA5-1B06-4BD3-8440-A8BE117269CF}" srcId="{1CE4A133-8AB5-4172-8840-9ED7E8A681EE}" destId="{FE03EC1F-973E-403A-817D-7EEDA311AEEF}" srcOrd="9" destOrd="0" parTransId="{35164AEE-8544-42C8-955D-B2C92CDF0C0C}" sibTransId="{A459D0C2-973D-421D-929B-759C667BB165}"/>
    <dgm:cxn modelId="{CC8540EF-73AF-4A9F-B44C-54C444490EA2}" type="presOf" srcId="{B00074A3-C11A-4097-935B-7612DE27AB4D}" destId="{1E2FA45D-4E5F-4D77-9256-1DB70929C7DF}" srcOrd="0" destOrd="0" presId="urn:microsoft.com/office/officeart/2016/7/layout/RepeatingBendingProcessNew"/>
    <dgm:cxn modelId="{A51AC444-AABE-4ABD-A621-122F47FAE055}" type="presOf" srcId="{417A61FA-FD2B-40B0-9421-C347FCC86FB0}" destId="{E6B38C51-4E51-4C2A-95F6-78AA3289AA48}" srcOrd="0" destOrd="0" presId="urn:microsoft.com/office/officeart/2016/7/layout/RepeatingBendingProcessNew"/>
    <dgm:cxn modelId="{E138CD36-972B-4A80-B391-62714E19BA59}" type="presOf" srcId="{68B9F0C2-4225-4868-8842-5CC5586B72AB}" destId="{008239C0-5A4F-48CC-A8C3-64CC371C82D5}" srcOrd="0" destOrd="0" presId="urn:microsoft.com/office/officeart/2016/7/layout/RepeatingBendingProcessNew"/>
    <dgm:cxn modelId="{3E420D42-8749-4135-A4D6-13ED7C85710C}" type="presOf" srcId="{87E8EA6C-A03E-405D-9677-D6031E9D1AF1}" destId="{CC735BF9-311A-406D-BF2B-3A6FF0FF4B9A}" srcOrd="0" destOrd="0" presId="urn:microsoft.com/office/officeart/2016/7/layout/RepeatingBendingProcessNew"/>
    <dgm:cxn modelId="{36B2F154-6F4B-49B8-B87E-24C0FE415146}" type="presOf" srcId="{1A31DBA4-2E59-41E3-AECD-47A0CB00CF1E}" destId="{918268C3-57E1-4801-A9F6-234A64C51D75}" srcOrd="0" destOrd="0" presId="urn:microsoft.com/office/officeart/2016/7/layout/RepeatingBendingProcessNew"/>
    <dgm:cxn modelId="{C901FDAA-8197-4C46-AAA6-4D4877853748}" type="presOf" srcId="{EB0E5B33-EF16-45C3-9815-13D69687CEEF}" destId="{75E7AC3D-FA92-4362-896E-9862B28BCE4D}" srcOrd="0" destOrd="0" presId="urn:microsoft.com/office/officeart/2016/7/layout/RepeatingBendingProcessNew"/>
    <dgm:cxn modelId="{0DD0F66B-428A-4662-A707-DE6C9576FB69}" srcId="{1CE4A133-8AB5-4172-8840-9ED7E8A681EE}" destId="{8F95D0F8-A866-428F-98F1-0A3478071A4B}" srcOrd="10" destOrd="0" parTransId="{25EF1124-96E4-413C-8666-72C3A8A09A75}" sibTransId="{0A3C5A91-CC45-42A4-B523-074FC32456A6}"/>
    <dgm:cxn modelId="{89CCD3F9-859D-4C4D-BC9F-C766F5420693}" type="presOf" srcId="{0A3C5A91-CC45-42A4-B523-074FC32456A6}" destId="{B11CBEB1-4A37-4389-A954-701EECA11CF7}" srcOrd="0" destOrd="0" presId="urn:microsoft.com/office/officeart/2016/7/layout/RepeatingBendingProcessNew"/>
    <dgm:cxn modelId="{3D23B9FB-81C8-4B2C-8BD6-9EEFFE6494DC}" srcId="{1CE4A133-8AB5-4172-8840-9ED7E8A681EE}" destId="{A81A61AE-C294-4929-A733-02FADA7C583E}" srcOrd="7" destOrd="0" parTransId="{9B62CA2D-1F4B-4AC2-BC3E-074A006D5495}" sibTransId="{1E1F5BE4-CBA2-4815-8F0B-19B8700EFB9D}"/>
    <dgm:cxn modelId="{B06D6E92-0F2C-4D4A-913E-E04826A44E09}" srcId="{1CE4A133-8AB5-4172-8840-9ED7E8A681EE}" destId="{1A31DBA4-2E59-41E3-AECD-47A0CB00CF1E}" srcOrd="5" destOrd="0" parTransId="{F0D8331C-3348-4D24-A9E8-EDAF7D0E56CE}" sibTransId="{3F7A712A-477D-422C-B532-B14F47CADF53}"/>
    <dgm:cxn modelId="{38D8B053-A085-4C94-A047-3B5BA0B04A45}" type="presOf" srcId="{5FE038E7-2228-497D-97BB-67F897891986}" destId="{39AD9175-E1BE-4A80-BCBE-FEF48407BAA0}" srcOrd="0" destOrd="0" presId="urn:microsoft.com/office/officeart/2016/7/layout/RepeatingBendingProcessNew"/>
    <dgm:cxn modelId="{19C003C2-5BB9-44A6-BA3B-3291B1BE615B}" type="presOf" srcId="{99F5BCB7-1651-4D99-AB12-51B1271D8658}" destId="{F287A03B-B059-4222-BD63-073E5979C065}" srcOrd="0" destOrd="0" presId="urn:microsoft.com/office/officeart/2016/7/layout/RepeatingBendingProcessNew"/>
    <dgm:cxn modelId="{93D96AFB-9DE1-48B8-BFED-EB222080E6AE}" srcId="{1CE4A133-8AB5-4172-8840-9ED7E8A681EE}" destId="{47533CCA-913E-441D-AFFD-3D23B9B2F3C4}" srcOrd="13" destOrd="0" parTransId="{99F8EDC1-2B40-4490-9544-DE098D55A822}" sibTransId="{2F1DDB8F-997F-49D9-A8B6-AA8798C29E31}"/>
    <dgm:cxn modelId="{71D19939-0E19-4E9C-AAEA-860E8C2BA1E0}" srcId="{1CE4A133-8AB5-4172-8840-9ED7E8A681EE}" destId="{EB9A6876-4ABE-4038-B0CE-6BF408100D9B}" srcOrd="2" destOrd="0" parTransId="{8125CBD1-D616-4D2A-836E-3AD8EB661412}" sibTransId="{6304AFEF-6154-4615-A37C-ACBFD32C3A74}"/>
    <dgm:cxn modelId="{A078F35D-8D9D-42A6-9EC9-5A8BC8B0A2E3}" type="presOf" srcId="{279C6CA8-642C-4F2D-BB3A-07CBF25C59A8}" destId="{3FC832CC-30BE-4CF8-97FD-95653495F601}" srcOrd="0" destOrd="0" presId="urn:microsoft.com/office/officeart/2016/7/layout/RepeatingBendingProcessNew"/>
    <dgm:cxn modelId="{5F0C829C-62AA-4F55-BB89-97A8933E43C7}" srcId="{1CE4A133-8AB5-4172-8840-9ED7E8A681EE}" destId="{87E8EA6C-A03E-405D-9677-D6031E9D1AF1}" srcOrd="14" destOrd="0" parTransId="{7D027545-491A-4A76-9417-FAEE6C160AD8}" sibTransId="{B00074A3-C11A-4097-935B-7612DE27AB4D}"/>
    <dgm:cxn modelId="{DC80F602-93B1-4D8D-B030-4A957C52C93D}" type="presOf" srcId="{3F7A712A-477D-422C-B532-B14F47CADF53}" destId="{7A796905-8222-4219-BB7E-2904CC4D7251}" srcOrd="1" destOrd="0" presId="urn:microsoft.com/office/officeart/2016/7/layout/RepeatingBendingProcessNew"/>
    <dgm:cxn modelId="{24E158E5-9913-4C91-81A7-49D2254EEB24}" type="presOf" srcId="{6304AFEF-6154-4615-A37C-ACBFD32C3A74}" destId="{542A472A-8C24-41CD-92E5-4F376B0521AD}" srcOrd="1" destOrd="0" presId="urn:microsoft.com/office/officeart/2016/7/layout/RepeatingBendingProcessNew"/>
    <dgm:cxn modelId="{ADD1A7C0-50AC-44FD-B313-21FC5D0E12C3}" type="presOf" srcId="{203C10B7-88BB-42FE-8FF7-39A42B9829A4}" destId="{BA4FB03A-28FB-4C3F-9040-166191C25B30}" srcOrd="1" destOrd="0" presId="urn:microsoft.com/office/officeart/2016/7/layout/RepeatingBendingProcessNew"/>
    <dgm:cxn modelId="{F297337A-8FB1-4C3C-9ACB-F9B61EB61AD2}" type="presOf" srcId="{3F7A712A-477D-422C-B532-B14F47CADF53}" destId="{E490DF78-187E-418F-93F4-CD4512D17E23}" srcOrd="0" destOrd="0" presId="urn:microsoft.com/office/officeart/2016/7/layout/RepeatingBendingProcessNew"/>
    <dgm:cxn modelId="{53CB5B42-D77D-4F1B-AC30-FA3FE50E9DCD}" srcId="{1CE4A133-8AB5-4172-8840-9ED7E8A681EE}" destId="{28B039E2-046F-4961-8C96-FC724D5C3A1B}" srcOrd="8" destOrd="0" parTransId="{16676E8C-DEAC-465E-90B3-3232E29C67A9}" sibTransId="{F24F58C5-6977-4FF1-9A7A-2513A0C4F9E9}"/>
    <dgm:cxn modelId="{0C71FD6D-35E0-41F2-BD87-EA61D61830A3}" type="presOf" srcId="{C184018C-6F0B-411D-B11D-7722A48B821A}" destId="{FBD29BFD-D083-42BF-A494-84360B4F8805}" srcOrd="0" destOrd="0" presId="urn:microsoft.com/office/officeart/2016/7/layout/RepeatingBendingProcessNew"/>
    <dgm:cxn modelId="{E75770EA-8662-4E4C-BBDD-BF46547B86F0}" srcId="{1CE4A133-8AB5-4172-8840-9ED7E8A681EE}" destId="{82447542-8807-49A7-BC1A-A49C33E11907}" srcOrd="1" destOrd="0" parTransId="{AF14F154-01A7-4F7B-AB8F-BB2FE9469CDF}" sibTransId="{203C10B7-88BB-42FE-8FF7-39A42B9829A4}"/>
    <dgm:cxn modelId="{2B09AD5F-85EB-4D5B-82D6-B2563BCCF481}" type="presOf" srcId="{B00074A3-C11A-4097-935B-7612DE27AB4D}" destId="{67F0127F-82BE-4E12-BAE5-5A2852CC11F2}" srcOrd="1" destOrd="0" presId="urn:microsoft.com/office/officeart/2016/7/layout/RepeatingBendingProcessNew"/>
    <dgm:cxn modelId="{E684BA88-26D4-4143-B145-F88CEAF6D24D}" type="presOf" srcId="{A174F5A4-27C3-429F-B27D-86F969CB6EE3}" destId="{0FBA5665-7B60-446D-94E4-1BAD44FD4C0B}" srcOrd="0" destOrd="0" presId="urn:microsoft.com/office/officeart/2016/7/layout/RepeatingBendingProcessNew"/>
    <dgm:cxn modelId="{E69DF09B-FE99-448B-930A-D8E0C7BE172E}" type="presOf" srcId="{279C6CA8-642C-4F2D-BB3A-07CBF25C59A8}" destId="{0D31BE4A-7E09-4378-B456-9B7818719CFC}" srcOrd="1" destOrd="0" presId="urn:microsoft.com/office/officeart/2016/7/layout/RepeatingBendingProcessNew"/>
    <dgm:cxn modelId="{579B823F-574E-4160-B377-A7A88FEF01C0}" type="presOf" srcId="{DA36B753-DB9E-471B-B540-B92DA5D74616}" destId="{03FDAF26-A07F-4404-AFC3-6A819C4A19C6}" srcOrd="1" destOrd="0" presId="urn:microsoft.com/office/officeart/2016/7/layout/RepeatingBendingProcessNew"/>
    <dgm:cxn modelId="{1B807106-7618-41E9-97AC-BAE10AC27CC1}" type="presOf" srcId="{47533CCA-913E-441D-AFFD-3D23B9B2F3C4}" destId="{EA6D3D95-69C1-46FF-A7EE-EC3FD795E3F7}" srcOrd="0" destOrd="0" presId="urn:microsoft.com/office/officeart/2016/7/layout/RepeatingBendingProcessNew"/>
    <dgm:cxn modelId="{3FA17573-4276-4526-A606-50FA856658F3}" type="presOf" srcId="{2F1DDB8F-997F-49D9-A8B6-AA8798C29E31}" destId="{88CEA280-5EAF-4657-8BEF-CF0A32CAB5A8}" srcOrd="1" destOrd="0" presId="urn:microsoft.com/office/officeart/2016/7/layout/RepeatingBendingProcessNew"/>
    <dgm:cxn modelId="{CD2707D7-B6C5-4241-B26E-D7838873014C}" srcId="{1CE4A133-8AB5-4172-8840-9ED7E8A681EE}" destId="{32387444-8CC2-40F9-9F1B-3F4E7961AFCF}" srcOrd="15" destOrd="0" parTransId="{D2CA790B-363B-4080-A196-292ECAF8743A}" sibTransId="{EB0E5B33-EF16-45C3-9815-13D69687CEEF}"/>
    <dgm:cxn modelId="{5EC083E9-6C34-47AC-BA60-859B680D0F5A}" type="presOf" srcId="{A81A61AE-C294-4929-A733-02FADA7C583E}" destId="{E09CAB2A-2FC7-405F-84B2-65F0738E2128}" srcOrd="0" destOrd="0" presId="urn:microsoft.com/office/officeart/2016/7/layout/RepeatingBendingProcessNew"/>
    <dgm:cxn modelId="{E078D734-E7AD-4346-A35C-024A1BE41C3E}" type="presOf" srcId="{0A3C5A91-CC45-42A4-B523-074FC32456A6}" destId="{C8DDD5A2-8327-49D4-BCB4-69F64F7200EA}" srcOrd="1" destOrd="0" presId="urn:microsoft.com/office/officeart/2016/7/layout/RepeatingBendingProcessNew"/>
    <dgm:cxn modelId="{1E390923-0E35-4F62-8603-531CC8A9C28C}" type="presOf" srcId="{439AD055-846A-48D2-A4F0-C6E3458B641E}" destId="{396794E1-8EA8-46CA-9496-70C6AEAC0C74}" srcOrd="0" destOrd="0" presId="urn:microsoft.com/office/officeart/2016/7/layout/RepeatingBendingProcessNew"/>
    <dgm:cxn modelId="{1611257A-671E-458F-9169-2DB79EA39EEA}" type="presParOf" srcId="{0765479B-B197-4DD8-B02C-1064469AC1A8}" destId="{008239C0-5A4F-48CC-A8C3-64CC371C82D5}" srcOrd="0" destOrd="0" presId="urn:microsoft.com/office/officeart/2016/7/layout/RepeatingBendingProcessNew"/>
    <dgm:cxn modelId="{A7195F54-D5DC-4142-A57A-1E8F35F4EF3B}" type="presParOf" srcId="{0765479B-B197-4DD8-B02C-1064469AC1A8}" destId="{FBD29BFD-D083-42BF-A494-84360B4F8805}" srcOrd="1" destOrd="0" presId="urn:microsoft.com/office/officeart/2016/7/layout/RepeatingBendingProcessNew"/>
    <dgm:cxn modelId="{ED32F81D-A7B4-41E8-A33A-54FDB28493D5}" type="presParOf" srcId="{FBD29BFD-D083-42BF-A494-84360B4F8805}" destId="{854FC0BB-6B3D-4C56-9E4E-F657A36D5565}" srcOrd="0" destOrd="0" presId="urn:microsoft.com/office/officeart/2016/7/layout/RepeatingBendingProcessNew"/>
    <dgm:cxn modelId="{D4D132B8-B536-4710-8C1B-E1B89E1FDF1B}" type="presParOf" srcId="{0765479B-B197-4DD8-B02C-1064469AC1A8}" destId="{C0268DAD-B1A3-40B4-9F92-DB1556518317}" srcOrd="2" destOrd="0" presId="urn:microsoft.com/office/officeart/2016/7/layout/RepeatingBendingProcessNew"/>
    <dgm:cxn modelId="{9931FFFB-B83F-44B2-8CF9-EFB18306EA55}" type="presParOf" srcId="{0765479B-B197-4DD8-B02C-1064469AC1A8}" destId="{1E65F3CD-DC18-4CD1-B63B-B9F8CF092320}" srcOrd="3" destOrd="0" presId="urn:microsoft.com/office/officeart/2016/7/layout/RepeatingBendingProcessNew"/>
    <dgm:cxn modelId="{C0844452-29F3-4416-B439-A048B7474A8F}" type="presParOf" srcId="{1E65F3CD-DC18-4CD1-B63B-B9F8CF092320}" destId="{BA4FB03A-28FB-4C3F-9040-166191C25B30}" srcOrd="0" destOrd="0" presId="urn:microsoft.com/office/officeart/2016/7/layout/RepeatingBendingProcessNew"/>
    <dgm:cxn modelId="{5D584087-D29B-4AD2-92B1-0A716D3731D3}" type="presParOf" srcId="{0765479B-B197-4DD8-B02C-1064469AC1A8}" destId="{2A8AEBBD-6D91-4804-8B57-3AD60D410E6F}" srcOrd="4" destOrd="0" presId="urn:microsoft.com/office/officeart/2016/7/layout/RepeatingBendingProcessNew"/>
    <dgm:cxn modelId="{18A2416D-620E-48F0-AEAB-2D2EA3241BA4}" type="presParOf" srcId="{0765479B-B197-4DD8-B02C-1064469AC1A8}" destId="{D3E26FC3-8F1F-4CCC-BD8C-FF05EE4D892D}" srcOrd="5" destOrd="0" presId="urn:microsoft.com/office/officeart/2016/7/layout/RepeatingBendingProcessNew"/>
    <dgm:cxn modelId="{B7AA0D61-CF0B-4EE4-A04B-6EC97489D206}" type="presParOf" srcId="{D3E26FC3-8F1F-4CCC-BD8C-FF05EE4D892D}" destId="{542A472A-8C24-41CD-92E5-4F376B0521AD}" srcOrd="0" destOrd="0" presId="urn:microsoft.com/office/officeart/2016/7/layout/RepeatingBendingProcessNew"/>
    <dgm:cxn modelId="{9FCEDAB4-D341-4976-8146-6D0058A800E1}" type="presParOf" srcId="{0765479B-B197-4DD8-B02C-1064469AC1A8}" destId="{396794E1-8EA8-46CA-9496-70C6AEAC0C74}" srcOrd="6" destOrd="0" presId="urn:microsoft.com/office/officeart/2016/7/layout/RepeatingBendingProcessNew"/>
    <dgm:cxn modelId="{C24CBA77-08A1-46B4-B5E1-37615B03205C}" type="presParOf" srcId="{0765479B-B197-4DD8-B02C-1064469AC1A8}" destId="{3FC832CC-30BE-4CF8-97FD-95653495F601}" srcOrd="7" destOrd="0" presId="urn:microsoft.com/office/officeart/2016/7/layout/RepeatingBendingProcessNew"/>
    <dgm:cxn modelId="{CFA28738-7593-4ACA-BFD0-30F94A9026CE}" type="presParOf" srcId="{3FC832CC-30BE-4CF8-97FD-95653495F601}" destId="{0D31BE4A-7E09-4378-B456-9B7818719CFC}" srcOrd="0" destOrd="0" presId="urn:microsoft.com/office/officeart/2016/7/layout/RepeatingBendingProcessNew"/>
    <dgm:cxn modelId="{E9641CDD-FC84-478B-967A-BFF9CFDD4EC3}" type="presParOf" srcId="{0765479B-B197-4DD8-B02C-1064469AC1A8}" destId="{C764C1B6-7705-4920-96FD-6C83A472E13B}" srcOrd="8" destOrd="0" presId="urn:microsoft.com/office/officeart/2016/7/layout/RepeatingBendingProcessNew"/>
    <dgm:cxn modelId="{FFFF01CC-D0CC-4A03-AFAD-E9661DFF3C72}" type="presParOf" srcId="{0765479B-B197-4DD8-B02C-1064469AC1A8}" destId="{E6B38C51-4E51-4C2A-95F6-78AA3289AA48}" srcOrd="9" destOrd="0" presId="urn:microsoft.com/office/officeart/2016/7/layout/RepeatingBendingProcessNew"/>
    <dgm:cxn modelId="{89E06190-2C41-4E0B-9B29-21D5F15A725E}" type="presParOf" srcId="{E6B38C51-4E51-4C2A-95F6-78AA3289AA48}" destId="{ED14C88B-F086-42A6-90A5-DC94913F37F9}" srcOrd="0" destOrd="0" presId="urn:microsoft.com/office/officeart/2016/7/layout/RepeatingBendingProcessNew"/>
    <dgm:cxn modelId="{5F59C602-0AE3-4710-88CD-E8FCDCD6FDDB}" type="presParOf" srcId="{0765479B-B197-4DD8-B02C-1064469AC1A8}" destId="{918268C3-57E1-4801-A9F6-234A64C51D75}" srcOrd="10" destOrd="0" presId="urn:microsoft.com/office/officeart/2016/7/layout/RepeatingBendingProcessNew"/>
    <dgm:cxn modelId="{91EEA081-04E6-4E4B-9E5B-DCB83070EAD6}" type="presParOf" srcId="{0765479B-B197-4DD8-B02C-1064469AC1A8}" destId="{E490DF78-187E-418F-93F4-CD4512D17E23}" srcOrd="11" destOrd="0" presId="urn:microsoft.com/office/officeart/2016/7/layout/RepeatingBendingProcessNew"/>
    <dgm:cxn modelId="{29A17125-09F0-43B1-9077-40687ACE50F0}" type="presParOf" srcId="{E490DF78-187E-418F-93F4-CD4512D17E23}" destId="{7A796905-8222-4219-BB7E-2904CC4D7251}" srcOrd="0" destOrd="0" presId="urn:microsoft.com/office/officeart/2016/7/layout/RepeatingBendingProcessNew"/>
    <dgm:cxn modelId="{95FC955D-8AA3-4035-B2D9-D52F03B551D6}" type="presParOf" srcId="{0765479B-B197-4DD8-B02C-1064469AC1A8}" destId="{66E19F77-DA6B-46F7-BFF2-C0E38AAB89F8}" srcOrd="12" destOrd="0" presId="urn:microsoft.com/office/officeart/2016/7/layout/RepeatingBendingProcessNew"/>
    <dgm:cxn modelId="{5548E8F3-5345-4B10-BB1E-88B3AD3263E9}" type="presParOf" srcId="{0765479B-B197-4DD8-B02C-1064469AC1A8}" destId="{77853DE5-19A4-4C0F-B196-481AA708FFF1}" srcOrd="13" destOrd="0" presId="urn:microsoft.com/office/officeart/2016/7/layout/RepeatingBendingProcessNew"/>
    <dgm:cxn modelId="{790971F4-D74E-48C9-9B41-08C38742F609}" type="presParOf" srcId="{77853DE5-19A4-4C0F-B196-481AA708FFF1}" destId="{03FDAF26-A07F-4404-AFC3-6A819C4A19C6}" srcOrd="0" destOrd="0" presId="urn:microsoft.com/office/officeart/2016/7/layout/RepeatingBendingProcessNew"/>
    <dgm:cxn modelId="{8C846281-2B46-4FDB-AD86-9AF816BF6A5F}" type="presParOf" srcId="{0765479B-B197-4DD8-B02C-1064469AC1A8}" destId="{E09CAB2A-2FC7-405F-84B2-65F0738E2128}" srcOrd="14" destOrd="0" presId="urn:microsoft.com/office/officeart/2016/7/layout/RepeatingBendingProcessNew"/>
    <dgm:cxn modelId="{A0CB32DE-9A17-4EEA-894A-46BF0BB58AB9}" type="presParOf" srcId="{0765479B-B197-4DD8-B02C-1064469AC1A8}" destId="{14F810C0-D9E7-4DB1-BD29-87CA0FC62D89}" srcOrd="15" destOrd="0" presId="urn:microsoft.com/office/officeart/2016/7/layout/RepeatingBendingProcessNew"/>
    <dgm:cxn modelId="{93B9298B-31D5-4C05-940B-C9D3632E396D}" type="presParOf" srcId="{14F810C0-D9E7-4DB1-BD29-87CA0FC62D89}" destId="{A290520D-66F8-4E32-B176-3CD9A322DE83}" srcOrd="0" destOrd="0" presId="urn:microsoft.com/office/officeart/2016/7/layout/RepeatingBendingProcessNew"/>
    <dgm:cxn modelId="{B6BAA6E1-AA75-49CB-B50B-B5543CD28EBA}" type="presParOf" srcId="{0765479B-B197-4DD8-B02C-1064469AC1A8}" destId="{2E158A1D-8B2D-41C9-AEB7-37723A8ABC79}" srcOrd="16" destOrd="0" presId="urn:microsoft.com/office/officeart/2016/7/layout/RepeatingBendingProcessNew"/>
    <dgm:cxn modelId="{0626F57F-DB35-416E-97B4-E84CBFB084AB}" type="presParOf" srcId="{0765479B-B197-4DD8-B02C-1064469AC1A8}" destId="{E3177C4F-755C-4615-9E8E-D4B9FB53B5B2}" srcOrd="17" destOrd="0" presId="urn:microsoft.com/office/officeart/2016/7/layout/RepeatingBendingProcessNew"/>
    <dgm:cxn modelId="{9734019D-E439-484D-BCB0-A196C258462C}" type="presParOf" srcId="{E3177C4F-755C-4615-9E8E-D4B9FB53B5B2}" destId="{C86933EE-496A-4404-B037-2755DCF1B8E2}" srcOrd="0" destOrd="0" presId="urn:microsoft.com/office/officeart/2016/7/layout/RepeatingBendingProcessNew"/>
    <dgm:cxn modelId="{0F41A4BA-A993-4A21-8EE3-55D7CEF3FE83}" type="presParOf" srcId="{0765479B-B197-4DD8-B02C-1064469AC1A8}" destId="{1C142166-1487-42ED-89D6-BCD461AE5410}" srcOrd="18" destOrd="0" presId="urn:microsoft.com/office/officeart/2016/7/layout/RepeatingBendingProcessNew"/>
    <dgm:cxn modelId="{498722C2-A42D-40FD-95A7-92F168DB5AEE}" type="presParOf" srcId="{0765479B-B197-4DD8-B02C-1064469AC1A8}" destId="{869FA72C-EA15-4251-9063-B308F81C8F5B}" srcOrd="19" destOrd="0" presId="urn:microsoft.com/office/officeart/2016/7/layout/RepeatingBendingProcessNew"/>
    <dgm:cxn modelId="{ED3F3A4F-8BAC-4093-BB8F-7D34FDBA01A6}" type="presParOf" srcId="{869FA72C-EA15-4251-9063-B308F81C8F5B}" destId="{0BB73EBE-3454-4EEC-A4C6-F1819A69F058}" srcOrd="0" destOrd="0" presId="urn:microsoft.com/office/officeart/2016/7/layout/RepeatingBendingProcessNew"/>
    <dgm:cxn modelId="{3192A3C6-DE82-4A65-A2F5-C62EAA342B42}" type="presParOf" srcId="{0765479B-B197-4DD8-B02C-1064469AC1A8}" destId="{03AFF827-09ED-4C3F-B3DE-025D78E6AE33}" srcOrd="20" destOrd="0" presId="urn:microsoft.com/office/officeart/2016/7/layout/RepeatingBendingProcessNew"/>
    <dgm:cxn modelId="{7EB153A5-1D5A-4CB7-AF25-3576303F8518}" type="presParOf" srcId="{0765479B-B197-4DD8-B02C-1064469AC1A8}" destId="{B11CBEB1-4A37-4389-A954-701EECA11CF7}" srcOrd="21" destOrd="0" presId="urn:microsoft.com/office/officeart/2016/7/layout/RepeatingBendingProcessNew"/>
    <dgm:cxn modelId="{7ABA426E-6A02-4584-B1FF-F29AA1588EFB}" type="presParOf" srcId="{B11CBEB1-4A37-4389-A954-701EECA11CF7}" destId="{C8DDD5A2-8327-49D4-BCB4-69F64F7200EA}" srcOrd="0" destOrd="0" presId="urn:microsoft.com/office/officeart/2016/7/layout/RepeatingBendingProcessNew"/>
    <dgm:cxn modelId="{FF4B6568-86D1-4455-AF8D-B9942876C8C1}" type="presParOf" srcId="{0765479B-B197-4DD8-B02C-1064469AC1A8}" destId="{39AD9175-E1BE-4A80-BCBE-FEF48407BAA0}" srcOrd="22" destOrd="0" presId="urn:microsoft.com/office/officeart/2016/7/layout/RepeatingBendingProcessNew"/>
    <dgm:cxn modelId="{C2E8CF90-02EF-4653-BBDD-B566453651A0}" type="presParOf" srcId="{0765479B-B197-4DD8-B02C-1064469AC1A8}" destId="{DB3B5729-83D3-47DD-BCF3-AB5E073C246C}" srcOrd="23" destOrd="0" presId="urn:microsoft.com/office/officeart/2016/7/layout/RepeatingBendingProcessNew"/>
    <dgm:cxn modelId="{CAD27EA1-AD90-4E62-8C35-8A560F40EAB6}" type="presParOf" srcId="{DB3B5729-83D3-47DD-BCF3-AB5E073C246C}" destId="{C33E3A2A-B293-47B4-AEB7-5AA84CD28B75}" srcOrd="0" destOrd="0" presId="urn:microsoft.com/office/officeart/2016/7/layout/RepeatingBendingProcessNew"/>
    <dgm:cxn modelId="{B35F8C2C-B8B6-441F-8E8E-9CD54FA1B6DB}" type="presParOf" srcId="{0765479B-B197-4DD8-B02C-1064469AC1A8}" destId="{0FBA5665-7B60-446D-94E4-1BAD44FD4C0B}" srcOrd="24" destOrd="0" presId="urn:microsoft.com/office/officeart/2016/7/layout/RepeatingBendingProcessNew"/>
    <dgm:cxn modelId="{2BF3A297-EEE6-4D0A-A724-F9AA87C73755}" type="presParOf" srcId="{0765479B-B197-4DD8-B02C-1064469AC1A8}" destId="{A44BF9D6-74B0-41D9-972B-8914035D6A4D}" srcOrd="25" destOrd="0" presId="urn:microsoft.com/office/officeart/2016/7/layout/RepeatingBendingProcessNew"/>
    <dgm:cxn modelId="{F1587C6C-9C3B-4B97-B8D8-98C3701E98D1}" type="presParOf" srcId="{A44BF9D6-74B0-41D9-972B-8914035D6A4D}" destId="{4DE539F0-B813-4F5F-835B-87CFBB8C520D}" srcOrd="0" destOrd="0" presId="urn:microsoft.com/office/officeart/2016/7/layout/RepeatingBendingProcessNew"/>
    <dgm:cxn modelId="{41BF863B-5118-4660-9A86-5AF69FC8629C}" type="presParOf" srcId="{0765479B-B197-4DD8-B02C-1064469AC1A8}" destId="{EA6D3D95-69C1-46FF-A7EE-EC3FD795E3F7}" srcOrd="26" destOrd="0" presId="urn:microsoft.com/office/officeart/2016/7/layout/RepeatingBendingProcessNew"/>
    <dgm:cxn modelId="{329A857D-FB3F-44B8-A490-7D04BED8380B}" type="presParOf" srcId="{0765479B-B197-4DD8-B02C-1064469AC1A8}" destId="{D5752AAE-3633-4F4D-938D-C6F4B1885DAC}" srcOrd="27" destOrd="0" presId="urn:microsoft.com/office/officeart/2016/7/layout/RepeatingBendingProcessNew"/>
    <dgm:cxn modelId="{D258F283-E661-4A59-96FC-2F2D52157901}" type="presParOf" srcId="{D5752AAE-3633-4F4D-938D-C6F4B1885DAC}" destId="{88CEA280-5EAF-4657-8BEF-CF0A32CAB5A8}" srcOrd="0" destOrd="0" presId="urn:microsoft.com/office/officeart/2016/7/layout/RepeatingBendingProcessNew"/>
    <dgm:cxn modelId="{28E512F4-D1F4-4CAB-A635-A55B2046F734}" type="presParOf" srcId="{0765479B-B197-4DD8-B02C-1064469AC1A8}" destId="{CC735BF9-311A-406D-BF2B-3A6FF0FF4B9A}" srcOrd="28" destOrd="0" presId="urn:microsoft.com/office/officeart/2016/7/layout/RepeatingBendingProcessNew"/>
    <dgm:cxn modelId="{5A6D7928-B54D-4E7D-A914-D1478A5531A3}" type="presParOf" srcId="{0765479B-B197-4DD8-B02C-1064469AC1A8}" destId="{1E2FA45D-4E5F-4D77-9256-1DB70929C7DF}" srcOrd="29" destOrd="0" presId="urn:microsoft.com/office/officeart/2016/7/layout/RepeatingBendingProcessNew"/>
    <dgm:cxn modelId="{34A408C2-EC9A-483C-AD38-5C6E6BF0DF59}" type="presParOf" srcId="{1E2FA45D-4E5F-4D77-9256-1DB70929C7DF}" destId="{67F0127F-82BE-4E12-BAE5-5A2852CC11F2}" srcOrd="0" destOrd="0" presId="urn:microsoft.com/office/officeart/2016/7/layout/RepeatingBendingProcessNew"/>
    <dgm:cxn modelId="{D1016930-3DF8-4BBA-B874-AC5F018C2B6F}" type="presParOf" srcId="{0765479B-B197-4DD8-B02C-1064469AC1A8}" destId="{D9C27DB5-9EAC-4B03-ABE1-28A3CA40CF13}" srcOrd="30" destOrd="0" presId="urn:microsoft.com/office/officeart/2016/7/layout/RepeatingBendingProcessNew"/>
    <dgm:cxn modelId="{06000658-1010-4975-AACF-D0F8D5F9E51B}" type="presParOf" srcId="{0765479B-B197-4DD8-B02C-1064469AC1A8}" destId="{75E7AC3D-FA92-4362-896E-9862B28BCE4D}" srcOrd="31" destOrd="0" presId="urn:microsoft.com/office/officeart/2016/7/layout/RepeatingBendingProcessNew"/>
    <dgm:cxn modelId="{4F1A2656-A14A-4CC3-A977-CA1D49756FA6}" type="presParOf" srcId="{75E7AC3D-FA92-4362-896E-9862B28BCE4D}" destId="{79D4EFD7-651A-4D02-94DC-ABEE69141756}" srcOrd="0" destOrd="0" presId="urn:microsoft.com/office/officeart/2016/7/layout/RepeatingBendingProcessNew"/>
    <dgm:cxn modelId="{0A16CE9E-7BE9-479B-A741-AAD295A683E8}" type="presParOf" srcId="{0765479B-B197-4DD8-B02C-1064469AC1A8}" destId="{E422A72E-0D58-477B-B8D9-71D2B160FC8D}" srcOrd="32" destOrd="0" presId="urn:microsoft.com/office/officeart/2016/7/layout/RepeatingBendingProcessNew"/>
    <dgm:cxn modelId="{FAA9FEA4-0656-4BDB-8317-90E961A7491A}" type="presParOf" srcId="{0765479B-B197-4DD8-B02C-1064469AC1A8}" destId="{0E27E302-1CCC-449F-8B3B-1B52BB4C2A88}" srcOrd="33" destOrd="0" presId="urn:microsoft.com/office/officeart/2016/7/layout/RepeatingBendingProcessNew"/>
    <dgm:cxn modelId="{16E72449-B3E7-4C0F-9862-469DCBCCBB95}" type="presParOf" srcId="{0E27E302-1CCC-449F-8B3B-1B52BB4C2A88}" destId="{A4F90A60-1EE1-4558-BFCD-CD3D7F2A65C2}" srcOrd="0" destOrd="0" presId="urn:microsoft.com/office/officeart/2016/7/layout/RepeatingBendingProcessNew"/>
    <dgm:cxn modelId="{F681A589-DC2D-47C1-AB15-5466B3F98CAA}" type="presParOf" srcId="{0765479B-B197-4DD8-B02C-1064469AC1A8}" destId="{034E679C-1CA3-4B7B-9CD3-027099704486}" srcOrd="34" destOrd="0" presId="urn:microsoft.com/office/officeart/2016/7/layout/RepeatingBendingProcessNew"/>
    <dgm:cxn modelId="{4A000B03-D0D6-481A-8FE3-A628014EC4C9}" type="presParOf" srcId="{0765479B-B197-4DD8-B02C-1064469AC1A8}" destId="{C4B4275E-EEA4-48D0-8BCA-C310D258831E}" srcOrd="35" destOrd="0" presId="urn:microsoft.com/office/officeart/2016/7/layout/RepeatingBendingProcessNew"/>
    <dgm:cxn modelId="{6016004A-C7FB-43A8-B4CA-62AC0B76315B}" type="presParOf" srcId="{C4B4275E-EEA4-48D0-8BCA-C310D258831E}" destId="{9EC3440E-8B4B-4161-95DA-95F2AA21DC05}" srcOrd="0" destOrd="0" presId="urn:microsoft.com/office/officeart/2016/7/layout/RepeatingBendingProcessNew"/>
    <dgm:cxn modelId="{DFECD057-D613-42BE-91CD-B3737874E915}" type="presParOf" srcId="{0765479B-B197-4DD8-B02C-1064469AC1A8}" destId="{F287A03B-B059-4222-BD63-073E5979C065}" srcOrd="36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D29BFD-D083-42BF-A494-84360B4F8805}">
      <dsp:nvSpPr>
        <dsp:cNvPr id="0" name=""/>
        <dsp:cNvSpPr/>
      </dsp:nvSpPr>
      <dsp:spPr>
        <a:xfrm>
          <a:off x="1853420" y="285332"/>
          <a:ext cx="22089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20893" y="45720"/>
              </a:lnTo>
            </a:path>
          </a:pathLst>
        </a:custGeom>
        <a:noFill/>
        <a:ln w="952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>
            <a:highlight>
              <a:srgbClr val="C0C0C0"/>
            </a:highlight>
          </a:endParaRPr>
        </a:p>
      </dsp:txBody>
      <dsp:txXfrm>
        <a:off x="1957579" y="329793"/>
        <a:ext cx="12574" cy="2517"/>
      </dsp:txXfrm>
    </dsp:sp>
    <dsp:sp modelId="{008239C0-5A4F-48CC-A8C3-64CC371C82D5}">
      <dsp:nvSpPr>
        <dsp:cNvPr id="0" name=""/>
        <dsp:cNvSpPr/>
      </dsp:nvSpPr>
      <dsp:spPr>
        <a:xfrm>
          <a:off x="343895" y="3017"/>
          <a:ext cx="1511324" cy="656070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580" tIns="56242" rIns="53580" bIns="5624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Sprint 0 – Sep 25</a:t>
          </a:r>
          <a:endParaRPr lang="en-US" sz="12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43895" y="3017"/>
        <a:ext cx="1511324" cy="656070"/>
      </dsp:txXfrm>
    </dsp:sp>
    <dsp:sp modelId="{1E65F3CD-DC18-4CD1-B63B-B9F8CF092320}">
      <dsp:nvSpPr>
        <dsp:cNvPr id="0" name=""/>
        <dsp:cNvSpPr/>
      </dsp:nvSpPr>
      <dsp:spPr>
        <a:xfrm>
          <a:off x="3198365" y="285332"/>
          <a:ext cx="22089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20893" y="45720"/>
              </a:lnTo>
            </a:path>
          </a:pathLst>
        </a:custGeom>
        <a:noFill/>
        <a:ln w="952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3302525" y="329793"/>
        <a:ext cx="12574" cy="2517"/>
      </dsp:txXfrm>
    </dsp:sp>
    <dsp:sp modelId="{C0268DAD-B1A3-40B4-9F92-DB1556518317}">
      <dsp:nvSpPr>
        <dsp:cNvPr id="0" name=""/>
        <dsp:cNvSpPr/>
      </dsp:nvSpPr>
      <dsp:spPr>
        <a:xfrm>
          <a:off x="2106714" y="3017"/>
          <a:ext cx="1093451" cy="656070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580" tIns="56242" rIns="53580" bIns="5624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Finalize project topic </a:t>
          </a:r>
        </a:p>
      </dsp:txBody>
      <dsp:txXfrm>
        <a:off x="2106714" y="3017"/>
        <a:ext cx="1093451" cy="656070"/>
      </dsp:txXfrm>
    </dsp:sp>
    <dsp:sp modelId="{D3E26FC3-8F1F-4CCC-BD8C-FF05EE4D892D}">
      <dsp:nvSpPr>
        <dsp:cNvPr id="0" name=""/>
        <dsp:cNvSpPr/>
      </dsp:nvSpPr>
      <dsp:spPr>
        <a:xfrm>
          <a:off x="4543310" y="285332"/>
          <a:ext cx="22089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20893" y="45720"/>
              </a:lnTo>
            </a:path>
          </a:pathLst>
        </a:custGeom>
        <a:noFill/>
        <a:ln w="952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4647470" y="329793"/>
        <a:ext cx="12574" cy="2517"/>
      </dsp:txXfrm>
    </dsp:sp>
    <dsp:sp modelId="{2A8AEBBD-6D91-4804-8B57-3AD60D410E6F}">
      <dsp:nvSpPr>
        <dsp:cNvPr id="0" name=""/>
        <dsp:cNvSpPr/>
      </dsp:nvSpPr>
      <dsp:spPr>
        <a:xfrm>
          <a:off x="3451659" y="3017"/>
          <a:ext cx="1093451" cy="656070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580" tIns="56242" rIns="53580" bIns="5624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Finalize tech stack </a:t>
          </a:r>
        </a:p>
      </dsp:txBody>
      <dsp:txXfrm>
        <a:off x="3451659" y="3017"/>
        <a:ext cx="1093451" cy="656070"/>
      </dsp:txXfrm>
    </dsp:sp>
    <dsp:sp modelId="{3FC832CC-30BE-4CF8-97FD-95653495F601}">
      <dsp:nvSpPr>
        <dsp:cNvPr id="0" name=""/>
        <dsp:cNvSpPr/>
      </dsp:nvSpPr>
      <dsp:spPr>
        <a:xfrm>
          <a:off x="5888256" y="285332"/>
          <a:ext cx="22089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20893" y="45720"/>
              </a:lnTo>
            </a:path>
          </a:pathLst>
        </a:custGeom>
        <a:noFill/>
        <a:ln w="952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5992415" y="329793"/>
        <a:ext cx="12574" cy="2517"/>
      </dsp:txXfrm>
    </dsp:sp>
    <dsp:sp modelId="{396794E1-8EA8-46CA-9496-70C6AEAC0C74}">
      <dsp:nvSpPr>
        <dsp:cNvPr id="0" name=""/>
        <dsp:cNvSpPr/>
      </dsp:nvSpPr>
      <dsp:spPr>
        <a:xfrm>
          <a:off x="4796604" y="3017"/>
          <a:ext cx="1093451" cy="656070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580" tIns="56242" rIns="53580" bIns="5624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Create &amp; update GitHub Wiki</a:t>
          </a:r>
        </a:p>
      </dsp:txBody>
      <dsp:txXfrm>
        <a:off x="4796604" y="3017"/>
        <a:ext cx="1093451" cy="656070"/>
      </dsp:txXfrm>
    </dsp:sp>
    <dsp:sp modelId="{E6B38C51-4E51-4C2A-95F6-78AA3289AA48}">
      <dsp:nvSpPr>
        <dsp:cNvPr id="0" name=""/>
        <dsp:cNvSpPr/>
      </dsp:nvSpPr>
      <dsp:spPr>
        <a:xfrm>
          <a:off x="1102018" y="657287"/>
          <a:ext cx="5586257" cy="220893"/>
        </a:xfrm>
        <a:custGeom>
          <a:avLst/>
          <a:gdLst/>
          <a:ahLst/>
          <a:cxnLst/>
          <a:rect l="0" t="0" r="0" b="0"/>
          <a:pathLst>
            <a:path>
              <a:moveTo>
                <a:pt x="5586257" y="0"/>
              </a:moveTo>
              <a:lnTo>
                <a:pt x="5586257" y="127546"/>
              </a:lnTo>
              <a:lnTo>
                <a:pt x="0" y="127546"/>
              </a:lnTo>
              <a:lnTo>
                <a:pt x="0" y="220893"/>
              </a:lnTo>
            </a:path>
          </a:pathLst>
        </a:custGeom>
        <a:noFill/>
        <a:ln w="952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3755348" y="766476"/>
        <a:ext cx="279595" cy="2517"/>
      </dsp:txXfrm>
    </dsp:sp>
    <dsp:sp modelId="{C764C1B6-7705-4920-96FD-6C83A472E13B}">
      <dsp:nvSpPr>
        <dsp:cNvPr id="0" name=""/>
        <dsp:cNvSpPr/>
      </dsp:nvSpPr>
      <dsp:spPr>
        <a:xfrm>
          <a:off x="6141549" y="3017"/>
          <a:ext cx="1093451" cy="656070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580" tIns="56242" rIns="53580" bIns="5624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Conduct retrospective</a:t>
          </a:r>
        </a:p>
      </dsp:txBody>
      <dsp:txXfrm>
        <a:off x="6141549" y="3017"/>
        <a:ext cx="1093451" cy="656070"/>
      </dsp:txXfrm>
    </dsp:sp>
    <dsp:sp modelId="{E490DF78-187E-418F-93F4-CD4512D17E23}">
      <dsp:nvSpPr>
        <dsp:cNvPr id="0" name=""/>
        <dsp:cNvSpPr/>
      </dsp:nvSpPr>
      <dsp:spPr>
        <a:xfrm>
          <a:off x="1858340" y="1192897"/>
          <a:ext cx="22089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20893" y="45720"/>
              </a:lnTo>
            </a:path>
          </a:pathLst>
        </a:custGeom>
        <a:noFill/>
        <a:ln w="952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1962500" y="1237358"/>
        <a:ext cx="12574" cy="2517"/>
      </dsp:txXfrm>
    </dsp:sp>
    <dsp:sp modelId="{918268C3-57E1-4801-A9F6-234A64C51D75}">
      <dsp:nvSpPr>
        <dsp:cNvPr id="0" name=""/>
        <dsp:cNvSpPr/>
      </dsp:nvSpPr>
      <dsp:spPr>
        <a:xfrm>
          <a:off x="343895" y="910581"/>
          <a:ext cx="1516245" cy="656070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580" tIns="56242" rIns="53580" bIns="5624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Sprint 1 – Oct 23</a:t>
          </a:r>
          <a:endParaRPr lang="en-US" sz="12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43895" y="910581"/>
        <a:ext cx="1516245" cy="656070"/>
      </dsp:txXfrm>
    </dsp:sp>
    <dsp:sp modelId="{77853DE5-19A4-4C0F-B196-481AA708FFF1}">
      <dsp:nvSpPr>
        <dsp:cNvPr id="0" name=""/>
        <dsp:cNvSpPr/>
      </dsp:nvSpPr>
      <dsp:spPr>
        <a:xfrm>
          <a:off x="3203286" y="1192897"/>
          <a:ext cx="22089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20893" y="45720"/>
              </a:lnTo>
            </a:path>
          </a:pathLst>
        </a:custGeom>
        <a:noFill/>
        <a:ln w="952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3307445" y="1237358"/>
        <a:ext cx="12574" cy="2517"/>
      </dsp:txXfrm>
    </dsp:sp>
    <dsp:sp modelId="{66E19F77-DA6B-46F7-BFF2-C0E38AAB89F8}">
      <dsp:nvSpPr>
        <dsp:cNvPr id="0" name=""/>
        <dsp:cNvSpPr/>
      </dsp:nvSpPr>
      <dsp:spPr>
        <a:xfrm>
          <a:off x="2111634" y="910581"/>
          <a:ext cx="1093451" cy="656070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580" tIns="56242" rIns="53580" bIns="5624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Plan contract components </a:t>
          </a:r>
        </a:p>
      </dsp:txBody>
      <dsp:txXfrm>
        <a:off x="2111634" y="910581"/>
        <a:ext cx="1093451" cy="656070"/>
      </dsp:txXfrm>
    </dsp:sp>
    <dsp:sp modelId="{14F810C0-D9E7-4DB1-BD29-87CA0FC62D89}">
      <dsp:nvSpPr>
        <dsp:cNvPr id="0" name=""/>
        <dsp:cNvSpPr/>
      </dsp:nvSpPr>
      <dsp:spPr>
        <a:xfrm>
          <a:off x="4548231" y="1192897"/>
          <a:ext cx="22089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20893" y="45720"/>
              </a:lnTo>
            </a:path>
          </a:pathLst>
        </a:custGeom>
        <a:noFill/>
        <a:ln w="952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4652390" y="1237358"/>
        <a:ext cx="12574" cy="2517"/>
      </dsp:txXfrm>
    </dsp:sp>
    <dsp:sp modelId="{E09CAB2A-2FC7-405F-84B2-65F0738E2128}">
      <dsp:nvSpPr>
        <dsp:cNvPr id="0" name=""/>
        <dsp:cNvSpPr/>
      </dsp:nvSpPr>
      <dsp:spPr>
        <a:xfrm>
          <a:off x="3456579" y="910581"/>
          <a:ext cx="1093451" cy="656070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580" tIns="56242" rIns="53580" bIns="5624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Define user stories &amp; assign tasks</a:t>
          </a:r>
        </a:p>
      </dsp:txBody>
      <dsp:txXfrm>
        <a:off x="3456579" y="910581"/>
        <a:ext cx="1093451" cy="656070"/>
      </dsp:txXfrm>
    </dsp:sp>
    <dsp:sp modelId="{E3177C4F-755C-4615-9E8E-D4B9FB53B5B2}">
      <dsp:nvSpPr>
        <dsp:cNvPr id="0" name=""/>
        <dsp:cNvSpPr/>
      </dsp:nvSpPr>
      <dsp:spPr>
        <a:xfrm>
          <a:off x="5893176" y="1192897"/>
          <a:ext cx="22089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20893" y="45720"/>
              </a:lnTo>
            </a:path>
          </a:pathLst>
        </a:custGeom>
        <a:noFill/>
        <a:ln w="952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5997336" y="1237358"/>
        <a:ext cx="12574" cy="2517"/>
      </dsp:txXfrm>
    </dsp:sp>
    <dsp:sp modelId="{2E158A1D-8B2D-41C9-AEB7-37723A8ABC79}">
      <dsp:nvSpPr>
        <dsp:cNvPr id="0" name=""/>
        <dsp:cNvSpPr/>
      </dsp:nvSpPr>
      <dsp:spPr>
        <a:xfrm>
          <a:off x="4801525" y="910581"/>
          <a:ext cx="1093451" cy="656070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580" tIns="56242" rIns="53580" bIns="5624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Update Wiki pages </a:t>
          </a:r>
        </a:p>
      </dsp:txBody>
      <dsp:txXfrm>
        <a:off x="4801525" y="910581"/>
        <a:ext cx="1093451" cy="656070"/>
      </dsp:txXfrm>
    </dsp:sp>
    <dsp:sp modelId="{869FA72C-EA15-4251-9063-B308F81C8F5B}">
      <dsp:nvSpPr>
        <dsp:cNvPr id="0" name=""/>
        <dsp:cNvSpPr/>
      </dsp:nvSpPr>
      <dsp:spPr>
        <a:xfrm>
          <a:off x="1109393" y="1564852"/>
          <a:ext cx="5583802" cy="220893"/>
        </a:xfrm>
        <a:custGeom>
          <a:avLst/>
          <a:gdLst/>
          <a:ahLst/>
          <a:cxnLst/>
          <a:rect l="0" t="0" r="0" b="0"/>
          <a:pathLst>
            <a:path>
              <a:moveTo>
                <a:pt x="5583802" y="0"/>
              </a:moveTo>
              <a:lnTo>
                <a:pt x="5583802" y="127546"/>
              </a:lnTo>
              <a:lnTo>
                <a:pt x="0" y="127546"/>
              </a:lnTo>
              <a:lnTo>
                <a:pt x="0" y="220893"/>
              </a:lnTo>
            </a:path>
          </a:pathLst>
        </a:custGeom>
        <a:noFill/>
        <a:ln w="952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3761558" y="1674040"/>
        <a:ext cx="279473" cy="2517"/>
      </dsp:txXfrm>
    </dsp:sp>
    <dsp:sp modelId="{1C142166-1487-42ED-89D6-BCD461AE5410}">
      <dsp:nvSpPr>
        <dsp:cNvPr id="0" name=""/>
        <dsp:cNvSpPr/>
      </dsp:nvSpPr>
      <dsp:spPr>
        <a:xfrm>
          <a:off x="6146470" y="910581"/>
          <a:ext cx="1093451" cy="656070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580" tIns="56242" rIns="53580" bIns="5624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Conduct retrospective</a:t>
          </a:r>
        </a:p>
      </dsp:txBody>
      <dsp:txXfrm>
        <a:off x="6146470" y="910581"/>
        <a:ext cx="1093451" cy="656070"/>
      </dsp:txXfrm>
    </dsp:sp>
    <dsp:sp modelId="{B11CBEB1-4A37-4389-A954-701EECA11CF7}">
      <dsp:nvSpPr>
        <dsp:cNvPr id="0" name=""/>
        <dsp:cNvSpPr/>
      </dsp:nvSpPr>
      <dsp:spPr>
        <a:xfrm>
          <a:off x="1873091" y="2100461"/>
          <a:ext cx="22089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20893" y="45720"/>
              </a:lnTo>
            </a:path>
          </a:pathLst>
        </a:custGeom>
        <a:noFill/>
        <a:ln w="952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1977251" y="2144923"/>
        <a:ext cx="12574" cy="2517"/>
      </dsp:txXfrm>
    </dsp:sp>
    <dsp:sp modelId="{03AFF827-09ED-4C3F-B3DE-025D78E6AE33}">
      <dsp:nvSpPr>
        <dsp:cNvPr id="0" name=""/>
        <dsp:cNvSpPr/>
      </dsp:nvSpPr>
      <dsp:spPr>
        <a:xfrm>
          <a:off x="343895" y="1818146"/>
          <a:ext cx="1530996" cy="656070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580" tIns="56242" rIns="53580" bIns="5624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Sprint 2 – Nov 22</a:t>
          </a:r>
          <a:endParaRPr lang="en-US" sz="12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43895" y="1818146"/>
        <a:ext cx="1530996" cy="656070"/>
      </dsp:txXfrm>
    </dsp:sp>
    <dsp:sp modelId="{DB3B5729-83D3-47DD-BCF3-AB5E073C246C}">
      <dsp:nvSpPr>
        <dsp:cNvPr id="0" name=""/>
        <dsp:cNvSpPr/>
      </dsp:nvSpPr>
      <dsp:spPr>
        <a:xfrm>
          <a:off x="3218036" y="2100461"/>
          <a:ext cx="22089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20893" y="45720"/>
              </a:lnTo>
            </a:path>
          </a:pathLst>
        </a:custGeom>
        <a:noFill/>
        <a:ln w="952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3322196" y="2144923"/>
        <a:ext cx="12574" cy="2517"/>
      </dsp:txXfrm>
    </dsp:sp>
    <dsp:sp modelId="{39AD9175-E1BE-4A80-BCBE-FEF48407BAA0}">
      <dsp:nvSpPr>
        <dsp:cNvPr id="0" name=""/>
        <dsp:cNvSpPr/>
      </dsp:nvSpPr>
      <dsp:spPr>
        <a:xfrm>
          <a:off x="2126385" y="1818146"/>
          <a:ext cx="1093451" cy="656070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580" tIns="56242" rIns="53580" bIns="5624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Develop and integrate contract features </a:t>
          </a:r>
        </a:p>
      </dsp:txBody>
      <dsp:txXfrm>
        <a:off x="2126385" y="1818146"/>
        <a:ext cx="1093451" cy="656070"/>
      </dsp:txXfrm>
    </dsp:sp>
    <dsp:sp modelId="{A44BF9D6-74B0-41D9-972B-8914035D6A4D}">
      <dsp:nvSpPr>
        <dsp:cNvPr id="0" name=""/>
        <dsp:cNvSpPr/>
      </dsp:nvSpPr>
      <dsp:spPr>
        <a:xfrm>
          <a:off x="4562982" y="2100461"/>
          <a:ext cx="22089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20893" y="45720"/>
              </a:lnTo>
            </a:path>
          </a:pathLst>
        </a:custGeom>
        <a:noFill/>
        <a:ln w="952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4667141" y="2144923"/>
        <a:ext cx="12574" cy="2517"/>
      </dsp:txXfrm>
    </dsp:sp>
    <dsp:sp modelId="{0FBA5665-7B60-446D-94E4-1BAD44FD4C0B}">
      <dsp:nvSpPr>
        <dsp:cNvPr id="0" name=""/>
        <dsp:cNvSpPr/>
      </dsp:nvSpPr>
      <dsp:spPr>
        <a:xfrm>
          <a:off x="3471330" y="1818146"/>
          <a:ext cx="1093451" cy="656070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580" tIns="56242" rIns="53580" bIns="5624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Deploy test version </a:t>
          </a:r>
        </a:p>
      </dsp:txBody>
      <dsp:txXfrm>
        <a:off x="3471330" y="1818146"/>
        <a:ext cx="1093451" cy="656070"/>
      </dsp:txXfrm>
    </dsp:sp>
    <dsp:sp modelId="{D5752AAE-3633-4F4D-938D-C6F4B1885DAC}">
      <dsp:nvSpPr>
        <dsp:cNvPr id="0" name=""/>
        <dsp:cNvSpPr/>
      </dsp:nvSpPr>
      <dsp:spPr>
        <a:xfrm>
          <a:off x="5907927" y="2100461"/>
          <a:ext cx="22089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20893" y="45720"/>
              </a:lnTo>
            </a:path>
          </a:pathLst>
        </a:custGeom>
        <a:noFill/>
        <a:ln w="952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6012086" y="2144923"/>
        <a:ext cx="12574" cy="2517"/>
      </dsp:txXfrm>
    </dsp:sp>
    <dsp:sp modelId="{EA6D3D95-69C1-46FF-A7EE-EC3FD795E3F7}">
      <dsp:nvSpPr>
        <dsp:cNvPr id="0" name=""/>
        <dsp:cNvSpPr/>
      </dsp:nvSpPr>
      <dsp:spPr>
        <a:xfrm>
          <a:off x="4816275" y="1818146"/>
          <a:ext cx="1093451" cy="656070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580" tIns="56242" rIns="53580" bIns="5624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Update Tech Paper </a:t>
          </a:r>
        </a:p>
      </dsp:txBody>
      <dsp:txXfrm>
        <a:off x="4816275" y="1818146"/>
        <a:ext cx="1093451" cy="656070"/>
      </dsp:txXfrm>
    </dsp:sp>
    <dsp:sp modelId="{1E2FA45D-4E5F-4D77-9256-1DB70929C7DF}">
      <dsp:nvSpPr>
        <dsp:cNvPr id="0" name=""/>
        <dsp:cNvSpPr/>
      </dsp:nvSpPr>
      <dsp:spPr>
        <a:xfrm>
          <a:off x="1092188" y="2472417"/>
          <a:ext cx="5615758" cy="220893"/>
        </a:xfrm>
        <a:custGeom>
          <a:avLst/>
          <a:gdLst/>
          <a:ahLst/>
          <a:cxnLst/>
          <a:rect l="0" t="0" r="0" b="0"/>
          <a:pathLst>
            <a:path>
              <a:moveTo>
                <a:pt x="5615758" y="0"/>
              </a:moveTo>
              <a:lnTo>
                <a:pt x="5615758" y="127546"/>
              </a:lnTo>
              <a:lnTo>
                <a:pt x="0" y="127546"/>
              </a:lnTo>
              <a:lnTo>
                <a:pt x="0" y="220893"/>
              </a:lnTo>
            </a:path>
          </a:pathLst>
        </a:custGeom>
        <a:noFill/>
        <a:ln w="952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3759532" y="2581605"/>
        <a:ext cx="281069" cy="2517"/>
      </dsp:txXfrm>
    </dsp:sp>
    <dsp:sp modelId="{CC735BF9-311A-406D-BF2B-3A6FF0FF4B9A}">
      <dsp:nvSpPr>
        <dsp:cNvPr id="0" name=""/>
        <dsp:cNvSpPr/>
      </dsp:nvSpPr>
      <dsp:spPr>
        <a:xfrm>
          <a:off x="6161221" y="1818146"/>
          <a:ext cx="1093451" cy="656070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580" tIns="56242" rIns="53580" bIns="5624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Conduct retrospective</a:t>
          </a:r>
        </a:p>
      </dsp:txBody>
      <dsp:txXfrm>
        <a:off x="6161221" y="1818146"/>
        <a:ext cx="1093451" cy="656070"/>
      </dsp:txXfrm>
    </dsp:sp>
    <dsp:sp modelId="{75E7AC3D-FA92-4362-896E-9862B28BCE4D}">
      <dsp:nvSpPr>
        <dsp:cNvPr id="0" name=""/>
        <dsp:cNvSpPr/>
      </dsp:nvSpPr>
      <dsp:spPr>
        <a:xfrm>
          <a:off x="1838680" y="3008026"/>
          <a:ext cx="22089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20893" y="45720"/>
              </a:lnTo>
            </a:path>
          </a:pathLst>
        </a:custGeom>
        <a:noFill/>
        <a:ln w="952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1942840" y="3052487"/>
        <a:ext cx="12574" cy="2517"/>
      </dsp:txXfrm>
    </dsp:sp>
    <dsp:sp modelId="{D9C27DB5-9EAC-4B03-ABE1-28A3CA40CF13}">
      <dsp:nvSpPr>
        <dsp:cNvPr id="0" name=""/>
        <dsp:cNvSpPr/>
      </dsp:nvSpPr>
      <dsp:spPr>
        <a:xfrm>
          <a:off x="343895" y="2725711"/>
          <a:ext cx="1496585" cy="656070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580" tIns="56242" rIns="53580" bIns="5624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Sprint 3 – Dec 11</a:t>
          </a:r>
          <a:endParaRPr lang="en-US" sz="12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43895" y="2725711"/>
        <a:ext cx="1496585" cy="656070"/>
      </dsp:txXfrm>
    </dsp:sp>
    <dsp:sp modelId="{0E27E302-1CCC-449F-8B3B-1B52BB4C2A88}">
      <dsp:nvSpPr>
        <dsp:cNvPr id="0" name=""/>
        <dsp:cNvSpPr/>
      </dsp:nvSpPr>
      <dsp:spPr>
        <a:xfrm>
          <a:off x="3183625" y="3008026"/>
          <a:ext cx="22089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20893" y="45720"/>
              </a:lnTo>
            </a:path>
          </a:pathLst>
        </a:custGeom>
        <a:noFill/>
        <a:ln w="952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3287785" y="3052487"/>
        <a:ext cx="12574" cy="2517"/>
      </dsp:txXfrm>
    </dsp:sp>
    <dsp:sp modelId="{E422A72E-0D58-477B-B8D9-71D2B160FC8D}">
      <dsp:nvSpPr>
        <dsp:cNvPr id="0" name=""/>
        <dsp:cNvSpPr/>
      </dsp:nvSpPr>
      <dsp:spPr>
        <a:xfrm>
          <a:off x="2091974" y="2725711"/>
          <a:ext cx="1093451" cy="656070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580" tIns="56242" rIns="53580" bIns="5624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Integrate &amp; finalize all work</a:t>
          </a:r>
        </a:p>
      </dsp:txBody>
      <dsp:txXfrm>
        <a:off x="2091974" y="2725711"/>
        <a:ext cx="1093451" cy="656070"/>
      </dsp:txXfrm>
    </dsp:sp>
    <dsp:sp modelId="{C4B4275E-EEA4-48D0-8BCA-C310D258831E}">
      <dsp:nvSpPr>
        <dsp:cNvPr id="0" name=""/>
        <dsp:cNvSpPr/>
      </dsp:nvSpPr>
      <dsp:spPr>
        <a:xfrm>
          <a:off x="4528571" y="3008026"/>
          <a:ext cx="25039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42297" y="45720"/>
              </a:lnTo>
              <a:lnTo>
                <a:pt x="142297" y="48737"/>
              </a:lnTo>
              <a:lnTo>
                <a:pt x="250395" y="48737"/>
              </a:lnTo>
            </a:path>
          </a:pathLst>
        </a:custGeom>
        <a:noFill/>
        <a:ln w="952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4646743" y="3052487"/>
        <a:ext cx="14050" cy="2517"/>
      </dsp:txXfrm>
    </dsp:sp>
    <dsp:sp modelId="{034E679C-1CA3-4B7B-9CD3-027099704486}">
      <dsp:nvSpPr>
        <dsp:cNvPr id="0" name=""/>
        <dsp:cNvSpPr/>
      </dsp:nvSpPr>
      <dsp:spPr>
        <a:xfrm>
          <a:off x="3436919" y="2725711"/>
          <a:ext cx="1093451" cy="656070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580" tIns="56242" rIns="53580" bIns="5624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Update Wiki &amp; finalize tech paper</a:t>
          </a:r>
        </a:p>
      </dsp:txBody>
      <dsp:txXfrm>
        <a:off x="3436919" y="2725711"/>
        <a:ext cx="1093451" cy="656070"/>
      </dsp:txXfrm>
    </dsp:sp>
    <dsp:sp modelId="{F287A03B-B059-4222-BD63-073E5979C065}">
      <dsp:nvSpPr>
        <dsp:cNvPr id="0" name=""/>
        <dsp:cNvSpPr/>
      </dsp:nvSpPr>
      <dsp:spPr>
        <a:xfrm>
          <a:off x="4811366" y="2728728"/>
          <a:ext cx="1093451" cy="656070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580" tIns="56242" rIns="53580" bIns="5624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Conduct retrospective</a:t>
          </a:r>
        </a:p>
      </dsp:txBody>
      <dsp:txXfrm>
        <a:off x="4811366" y="2728728"/>
        <a:ext cx="1093451" cy="65607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Title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39775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43973" y="1964267"/>
            <a:ext cx="5714228" cy="2421464"/>
          </a:xfrm>
        </p:spPr>
        <p:txBody>
          <a:bodyPr anchor="b">
            <a:normAutofit/>
          </a:bodyPr>
          <a:lstStyle>
            <a:lvl1pPr algn="r">
              <a:defRPr sz="4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43973" y="4385733"/>
            <a:ext cx="5714228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752311" y="5870576"/>
            <a:ext cx="1212173" cy="377825"/>
          </a:xfrm>
        </p:spPr>
        <p:txBody>
          <a:bodyPr/>
          <a:lstStyle/>
          <a:p>
            <a:fld id="{5BCAD085-E8A6-8845-BD4E-CB4CCA059FC4}" type="datetimeFigureOut">
              <a:rPr lang="en-US" smtClean="0"/>
              <a:t>9/25/2025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43973" y="5870576"/>
            <a:ext cx="3932137" cy="3778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40685" y="5870576"/>
            <a:ext cx="417516" cy="377825"/>
          </a:xfrm>
        </p:spPr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3402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4732865"/>
            <a:ext cx="7772400" cy="566738"/>
          </a:xfrm>
        </p:spPr>
        <p:txBody>
          <a:bodyPr anchor="b">
            <a:normAutofit/>
          </a:bodyPr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4401" y="932112"/>
            <a:ext cx="6858000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16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5299603"/>
            <a:ext cx="77724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2548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3" y="609602"/>
            <a:ext cx="7772399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2" y="4343400"/>
            <a:ext cx="7772399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408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7735800" y="2751671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21796" y="718114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879115" y="609602"/>
            <a:ext cx="7091297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988671" y="3352800"/>
            <a:ext cx="6876133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2266" y="4343400"/>
            <a:ext cx="77724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4123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3291648"/>
            <a:ext cx="7772401" cy="1468800"/>
          </a:xfrm>
        </p:spPr>
        <p:txBody>
          <a:bodyPr anchor="b">
            <a:normAutofit/>
          </a:bodyPr>
          <a:lstStyle>
            <a:lvl1pPr algn="l">
              <a:defRPr sz="2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4760448"/>
            <a:ext cx="7772402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21452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7735800" y="2751671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21796" y="718114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879115" y="609602"/>
            <a:ext cx="7091297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57200" y="3886200"/>
            <a:ext cx="7772401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0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4775200"/>
            <a:ext cx="7772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4598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4440" y="609602"/>
            <a:ext cx="7772401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2800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64440" y="3505200"/>
            <a:ext cx="7772401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0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4439" y="4343400"/>
            <a:ext cx="7772401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4336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609601"/>
            <a:ext cx="7772400" cy="1456267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55418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2978" y="609600"/>
            <a:ext cx="1676621" cy="5181601"/>
          </a:xfrm>
        </p:spPr>
        <p:txBody>
          <a:bodyPr vert="eaVer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990184" cy="51816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1734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0845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3308581"/>
            <a:ext cx="77724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4777381"/>
            <a:ext cx="777240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6790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1" y="2142068"/>
            <a:ext cx="3813048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16553" y="2142068"/>
            <a:ext cx="3813048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8429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3480" y="2218267"/>
            <a:ext cx="354060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870201"/>
            <a:ext cx="3813048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11120" y="2218267"/>
            <a:ext cx="351848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16552" y="2870201"/>
            <a:ext cx="3813048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0729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609601"/>
            <a:ext cx="7772400" cy="1456267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1363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3931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1718" y="1557868"/>
            <a:ext cx="2862910" cy="1439332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6144" y="609601"/>
            <a:ext cx="4627975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1718" y="2997200"/>
            <a:ext cx="2862910" cy="184573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1565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2128" y="1735672"/>
            <a:ext cx="4097204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029200" y="914400"/>
            <a:ext cx="3200400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16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2128" y="3107272"/>
            <a:ext cx="4097204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7364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609601"/>
            <a:ext cx="7772400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142068"/>
            <a:ext cx="7772400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23712" y="5870576"/>
            <a:ext cx="1212173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5BCAD085-E8A6-8845-BD4E-CB4CCA059FC4}" type="datetimeFigureOut">
              <a:rPr lang="en-US" smtClean="0"/>
              <a:t>9/25/2025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5870576"/>
            <a:ext cx="5990311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12085" y="5870576"/>
            <a:ext cx="417516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57169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sv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htmw/F2025-Team2/wiki" TargetMode="Externa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5CEE3B40-0719-467B-A4F7-B7D14A4AC8D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618" cy="68562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World map made up of coins">
            <a:extLst>
              <a:ext uri="{FF2B5EF4-FFF2-40B4-BE49-F238E27FC236}">
                <a16:creationId xmlns:a16="http://schemas.microsoft.com/office/drawing/2014/main" id="{5364344D-C947-9761-7FD9-B2DE587A63C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rcRect l="333" r="-2" b="-2"/>
          <a:stretch>
            <a:fillRect/>
          </a:stretch>
        </p:blipFill>
        <p:spPr>
          <a:xfrm>
            <a:off x="20" y="10"/>
            <a:ext cx="9143980" cy="685799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D2D1CDE-6BAA-430B-9048-78C5BBF8CF2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 amt="5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618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71799" y="1964267"/>
            <a:ext cx="5398294" cy="1742494"/>
          </a:xfrm>
        </p:spPr>
        <p:txBody>
          <a:bodyPr>
            <a:normAutofit/>
          </a:bodyPr>
          <a:lstStyle/>
          <a:p>
            <a:r>
              <a:rPr lang="en-US" b="1" dirty="0">
                <a:ln w="3175" cmpd="sng">
                  <a:solidFill>
                    <a:schemeClr val="accent6">
                      <a:lumMod val="75000"/>
                    </a:schemeClr>
                  </a:solidFill>
                </a:ln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Crowdfunding</a:t>
            </a:r>
            <a:r>
              <a:rPr lang="en-US" b="1" dirty="0"/>
              <a:t>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971799" y="4591665"/>
            <a:ext cx="5398294" cy="1199534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By</a:t>
            </a:r>
          </a:p>
          <a:p>
            <a:pPr algn="ctr"/>
            <a:r>
              <a:rPr lang="en-US" dirty="0"/>
              <a:t>Team Nexus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24E6742-6575-044D-4D88-566A304F2351}"/>
              </a:ext>
            </a:extLst>
          </p:cNvPr>
          <p:cNvSpPr/>
          <p:nvPr/>
        </p:nvSpPr>
        <p:spPr>
          <a:xfrm>
            <a:off x="4479634" y="2967335"/>
            <a:ext cx="18473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305EAC-E286-988B-E48D-5679A0975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351" y="1072819"/>
            <a:ext cx="4711700" cy="875071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MVP</a:t>
            </a:r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8686D6-AF4E-16BE-7582-207D8F4A78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3641" y="1947890"/>
            <a:ext cx="4893392" cy="3365040"/>
          </a:xfr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endParaRPr lang="en-US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Campaign Creation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Allow users to launch funding campaigns with metadata (title, goal, deadline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</a:p>
          <a:p>
            <a:pPr>
              <a:lnSpc>
                <a:spcPct val="90000"/>
              </a:lnSpc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Contribution Logic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Accept ETH contributions and track them per user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90000"/>
              </a:lnSpc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Refund Mechanism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Automatically refund contributors if the goal isn’t met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90000"/>
              </a:lnSpc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Governance Voting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Let contributors vote on fund allocation or milestones.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63673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1" y="235974"/>
            <a:ext cx="4711700" cy="1563329"/>
          </a:xfrm>
        </p:spPr>
        <p:txBody>
          <a:bodyPr>
            <a:norm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TOOLS &amp;Technologies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E1CFAF82-FA1E-12FC-1E59-894264EC7D44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14351" y="1455175"/>
            <a:ext cx="4711700" cy="442451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Blockchain: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Ethereum + Solidity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Development: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Remix IDE, Hardhat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Network: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MetaMask,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Sepolia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Test Network,      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Sepolia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ETH Faucets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Deployment &amp; Testing: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Hardhat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Collaboration Tools: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GitHub, VS Code</a:t>
            </a:r>
          </a:p>
        </p:txBody>
      </p:sp>
      <p:pic>
        <p:nvPicPr>
          <p:cNvPr id="7" name="Graphic 6" descr="Database">
            <a:extLst>
              <a:ext uri="{FF2B5EF4-FFF2-40B4-BE49-F238E27FC236}">
                <a16:creationId xmlns:a16="http://schemas.microsoft.com/office/drawing/2014/main" id="{33ECD877-B5FB-9B2F-7024-FE8E728DEC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93202" y="2098757"/>
            <a:ext cx="2584285" cy="2584285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942" y="157316"/>
            <a:ext cx="4463845" cy="1612490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Algorithms &amp; Logic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25676"/>
            <a:ext cx="7772400" cy="4365525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Smart Contract–Based Voting Mechanism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Implements a weighted voting system based on user stake or role.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Ensures tamper-proof, transparent decision-making using smart contracts.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Refund Logic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Automatically refunds users if the funding goal is not achieved.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Executed via smart contract conditions to ensure user trust.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Fraud Detection Rules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(Optional)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Detects suspicious behavior like duplicate voting or fake contributions.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Helps maintain fairness and integrity in decentralized processes.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609600"/>
            <a:ext cx="7598569" cy="1456267"/>
          </a:xfrm>
        </p:spPr>
        <p:txBody>
          <a:bodyPr>
            <a:normAutofit/>
          </a:bodyPr>
          <a:lstStyle/>
          <a:p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Project Schedule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0" name="Content Placeholder 5">
            <a:extLst>
              <a:ext uri="{FF2B5EF4-FFF2-40B4-BE49-F238E27FC236}">
                <a16:creationId xmlns:a16="http://schemas.microsoft.com/office/drawing/2014/main" id="{AB38735D-4B8F-89C4-1F4E-062FFF84CED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62052353"/>
              </p:ext>
            </p:extLst>
          </p:nvPr>
        </p:nvGraphicFramePr>
        <p:xfrm>
          <a:off x="514350" y="2406400"/>
          <a:ext cx="7598568" cy="33847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09601"/>
            <a:ext cx="7772400" cy="993057"/>
          </a:xfrm>
        </p:spPr>
        <p:txBody>
          <a:bodyPr/>
          <a:lstStyle/>
          <a:p>
            <a:r>
              <a:rPr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Team Working Agreement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5043" y="1691148"/>
            <a:ext cx="3813048" cy="4050892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Communication Expectations</a:t>
            </a:r>
          </a:p>
          <a:p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 Zoom, GitHub for collaboration.</a:t>
            </a:r>
          </a:p>
          <a:p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Respect everyone opinions; decisions are made collectively.</a:t>
            </a:r>
          </a:p>
          <a:p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Notifying the team in advance if you cannot complete or attend.</a:t>
            </a:r>
          </a:p>
          <a:p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case of any conflicts, present research-backed solutions and resolve by majority vote.</a:t>
            </a:r>
          </a:p>
          <a:p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Keeping everyone updated when pushing code or making changes.</a:t>
            </a:r>
          </a:p>
          <a:p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last-minute dumping of work on others</a:t>
            </a:r>
            <a:r>
              <a:rPr lang="en-US" sz="1700" dirty="0"/>
              <a:t>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08AD9D-94D7-3270-1794-E604B9EB9B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45858" y="1848465"/>
            <a:ext cx="3883743" cy="3942736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Meeting Schedules</a:t>
            </a:r>
          </a:p>
          <a:p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Meetings will be held twice weekly on Zoom or Google meet</a:t>
            </a:r>
          </a:p>
          <a:p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Meeting time is set based on availability.</a:t>
            </a:r>
          </a:p>
          <a:p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Agenda will be shared in advance for preparation.</a:t>
            </a:r>
          </a:p>
          <a:p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Sprint Planning at the start, Retrospective at the end of each sprint.</a:t>
            </a:r>
          </a:p>
          <a:p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Absence must be informed ahead of time; member must read meeting summary.</a:t>
            </a:r>
          </a:p>
          <a:p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 members are expected to participate and contribute fairly.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DDFD55-9A45-A941-A416-44962519CB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1E644-0366-11B8-B7B1-17175CC316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09601"/>
            <a:ext cx="7772400" cy="993057"/>
          </a:xfrm>
        </p:spPr>
        <p:txBody>
          <a:bodyPr/>
          <a:lstStyle/>
          <a:p>
            <a:r>
              <a:rPr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Team Working Agreement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FF1B10-FA97-159C-9C88-C913D8D8C5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95043" y="2703871"/>
            <a:ext cx="3813048" cy="194678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Team Dynamics &amp; Principles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Each member must clearly understand and own their tasks.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Workload distributed fairly; large tasks broken into smaller ones.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Every task has a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deadline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review on completion.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Encourage problem-solving before escalating blockers.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Trackers must be updated regularly.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 progress should be committed and shared on GitHub.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8733AE-56A2-9815-6909-CB02D2C519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2000" y="1848465"/>
            <a:ext cx="3952568" cy="32938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Checklist for Task Completion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Code should run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without errors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 must meet all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acceptance criteria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Each task is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reviewed and tested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by everyone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Documentation should be updated with the task.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Final review by all team members before submission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69244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6F4D97-CD48-1453-45A6-C51AC0023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Sprint 0 Retrospective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72D992-5634-40F4-898F-9687B0B3E0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went well:</a:t>
            </a:r>
          </a:p>
          <a:p>
            <a:pPr marL="0" indent="0">
              <a:buNone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Good collaboration &amp; role distribution</a:t>
            </a:r>
          </a:p>
          <a:p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can be improved:</a:t>
            </a:r>
          </a:p>
          <a:p>
            <a:pPr marL="0" indent="0">
              <a:buNone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More structured time management</a:t>
            </a:r>
          </a:p>
          <a:p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Action Items:</a:t>
            </a:r>
          </a:p>
          <a:p>
            <a:pPr marL="0" indent="0">
              <a:buNone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Trello/Jira for task tracking</a:t>
            </a:r>
          </a:p>
          <a:p>
            <a:pPr marL="0" indent="0">
              <a:buNone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Set clear deadlines for each deliverable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00038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322CD25-774C-445A-BB73-E7CA305DBEF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381" y="-1786"/>
            <a:ext cx="9141618" cy="68562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lose-up of a metal flute">
            <a:extLst>
              <a:ext uri="{FF2B5EF4-FFF2-40B4-BE49-F238E27FC236}">
                <a16:creationId xmlns:a16="http://schemas.microsoft.com/office/drawing/2014/main" id="{892CFDA1-E7CF-05C9-041D-0A262A5603C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rcRect l="3006" r="8660" b="-1"/>
          <a:stretch>
            <a:fillRect/>
          </a:stretch>
        </p:blipFill>
        <p:spPr>
          <a:xfrm>
            <a:off x="20" y="10"/>
            <a:ext cx="9143980" cy="685799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CE22D27-F39E-4E29-B074-E0E3F1C8F8E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 amt="3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618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08A7432-3B34-DC9F-B973-E878EDB8C8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554" y="1194319"/>
            <a:ext cx="7598569" cy="1456267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Wiki Page LINK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F798FA-F2B3-37B6-C427-F420430101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350" y="1128141"/>
            <a:ext cx="7598569" cy="36491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hlinkClick r:id="rId5"/>
              </a:rPr>
              <a:t>Home · </a:t>
            </a:r>
            <a:r>
              <a:rPr lang="en-US" sz="2400" dirty="0" err="1">
                <a:hlinkClick r:id="rId5"/>
              </a:rPr>
              <a:t>htmw</a:t>
            </a:r>
            <a:r>
              <a:rPr lang="en-US" sz="2400" dirty="0">
                <a:hlinkClick r:id="rId5"/>
              </a:rPr>
              <a:t>/F2025-Team2 Wiki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5695195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D537A0-4A01-28F1-9F88-410B28FA6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F0111B-BEBA-6816-9388-A45886BB3A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7830" y="1684008"/>
            <a:ext cx="6833419" cy="32656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8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625564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22787"/>
            <a:ext cx="7772400" cy="1317523"/>
          </a:xfrm>
        </p:spPr>
        <p:txBody>
          <a:bodyPr/>
          <a:lstStyle/>
          <a:p>
            <a:r>
              <a:rPr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2324"/>
            <a:ext cx="7772400" cy="4168878"/>
          </a:xfrm>
        </p:spPr>
        <p:txBody>
          <a:bodyPr>
            <a:normAutofit fontScale="92500" lnSpcReduction="10000"/>
          </a:bodyPr>
          <a:lstStyle/>
          <a:p>
            <a:pPr marL="457200" lvl="0" indent="-342900">
              <a:lnSpc>
                <a:spcPct val="150000"/>
              </a:lnSpc>
              <a:spcAft>
                <a:spcPts val="0"/>
              </a:spcAft>
              <a:buSzPts val="1800"/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Team Member Roles and Responsibilities</a:t>
            </a:r>
          </a:p>
          <a:p>
            <a:pPr marL="457200" lvl="0" indent="-342900">
              <a:lnSpc>
                <a:spcPct val="150000"/>
              </a:lnSpc>
              <a:spcAft>
                <a:spcPts val="0"/>
              </a:spcAft>
              <a:buSzPts val="1800"/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</a:t>
            </a:r>
          </a:p>
          <a:p>
            <a:pPr marL="457200" lvl="0" indent="-342900">
              <a:lnSpc>
                <a:spcPct val="150000"/>
              </a:lnSpc>
              <a:spcAft>
                <a:spcPts val="0"/>
              </a:spcAft>
              <a:buSzPts val="1800"/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Description</a:t>
            </a:r>
          </a:p>
          <a:p>
            <a:pPr marL="457200" lvl="0" indent="-342900">
              <a:lnSpc>
                <a:spcPct val="150000"/>
              </a:lnSpc>
              <a:spcAft>
                <a:spcPts val="0"/>
              </a:spcAft>
              <a:buSzPts val="1800"/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Personas</a:t>
            </a:r>
          </a:p>
          <a:p>
            <a:pPr marL="457200" lvl="0" indent="-342900">
              <a:lnSpc>
                <a:spcPct val="150000"/>
              </a:lnSpc>
              <a:spcAft>
                <a:spcPts val="0"/>
              </a:spcAft>
              <a:buSzPts val="1800"/>
              <a:buAutoNum type="arabicPeriod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MVP</a:t>
            </a:r>
          </a:p>
          <a:p>
            <a:pPr marL="457200" lvl="0" indent="-342900">
              <a:lnSpc>
                <a:spcPct val="150000"/>
              </a:lnSpc>
              <a:spcAft>
                <a:spcPts val="0"/>
              </a:spcAft>
              <a:buSzPts val="1800"/>
              <a:buAutoNum type="arabicPeriod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Tools and Technology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0" indent="-342900">
              <a:lnSpc>
                <a:spcPct val="150000"/>
              </a:lnSpc>
              <a:spcAft>
                <a:spcPts val="0"/>
              </a:spcAft>
              <a:buSzPts val="1800"/>
              <a:buAutoNum type="arabicPeriod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Algorithms and Logic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0" indent="-342900">
              <a:lnSpc>
                <a:spcPct val="150000"/>
              </a:lnSpc>
              <a:spcAft>
                <a:spcPts val="0"/>
              </a:spcAft>
              <a:buSzPts val="1800"/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Schedule</a:t>
            </a:r>
            <a:endParaRPr lang="en-US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0" indent="-342900">
              <a:lnSpc>
                <a:spcPct val="150000"/>
              </a:lnSpc>
              <a:spcAft>
                <a:spcPts val="0"/>
              </a:spcAft>
              <a:buSzPts val="1800"/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Team Working Agreement</a:t>
            </a:r>
          </a:p>
          <a:p>
            <a:pPr marL="457200" lvl="0" indent="-342900">
              <a:lnSpc>
                <a:spcPct val="150000"/>
              </a:lnSpc>
              <a:spcAft>
                <a:spcPts val="0"/>
              </a:spcAft>
              <a:buSzPts val="1800"/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Sprint 0 Retrospective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AE3F9-054B-7198-45FC-E58EEBA396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09602"/>
            <a:ext cx="5992761" cy="629264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Getting to know the Team…</a:t>
            </a:r>
          </a:p>
        </p:txBody>
      </p:sp>
      <p:pic>
        <p:nvPicPr>
          <p:cNvPr id="7" name="Content Placeholder 6" descr="A person standing in front of a staircase&#10;&#10;AI-generated content may be incorrect.">
            <a:extLst>
              <a:ext uri="{FF2B5EF4-FFF2-40B4-BE49-F238E27FC236}">
                <a16:creationId xmlns:a16="http://schemas.microsoft.com/office/drawing/2014/main" id="{6EDC5FE1-E189-2B25-1F30-DED7B50B49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2038"/>
          <a:stretch>
            <a:fillRect/>
          </a:stretch>
        </p:blipFill>
        <p:spPr bwMode="auto">
          <a:xfrm>
            <a:off x="3453580" y="2214716"/>
            <a:ext cx="2427735" cy="2467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5A42DB4-135C-FFA9-6E15-F0F52083CE56}"/>
              </a:ext>
            </a:extLst>
          </p:cNvPr>
          <p:cNvSpPr txBox="1"/>
          <p:nvPr/>
        </p:nvSpPr>
        <p:spPr>
          <a:xfrm flipH="1">
            <a:off x="3765337" y="4728780"/>
            <a:ext cx="18042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Ashwitha Maram</a:t>
            </a:r>
          </a:p>
          <a:p>
            <a:pPr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Developer/Tester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7634D19-6900-1BE4-D59D-9E429830274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1930"/>
          <a:stretch>
            <a:fillRect/>
          </a:stretch>
        </p:blipFill>
        <p:spPr>
          <a:xfrm>
            <a:off x="816077" y="2214716"/>
            <a:ext cx="2190135" cy="246789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B5CECAA-3C77-2A3B-54CB-9581199FCD83}"/>
              </a:ext>
            </a:extLst>
          </p:cNvPr>
          <p:cNvSpPr txBox="1"/>
          <p:nvPr/>
        </p:nvSpPr>
        <p:spPr>
          <a:xfrm>
            <a:off x="952894" y="4732970"/>
            <a:ext cx="19320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Ashwanth Maram</a:t>
            </a:r>
            <a:b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Full Stack Developer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CFF4A29-843B-D26F-13F7-C4EB2DBE0C9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29576" b="19666"/>
          <a:stretch>
            <a:fillRect/>
          </a:stretch>
        </p:blipFill>
        <p:spPr>
          <a:xfrm>
            <a:off x="6137790" y="2214716"/>
            <a:ext cx="2851356" cy="246789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B014C30-7A5C-0C2F-1819-78C168C30EE2}"/>
              </a:ext>
            </a:extLst>
          </p:cNvPr>
          <p:cNvSpPr txBox="1"/>
          <p:nvPr/>
        </p:nvSpPr>
        <p:spPr>
          <a:xfrm>
            <a:off x="6339351" y="4719908"/>
            <a:ext cx="24482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Raj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Mandaliya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Block Chain Developer</a:t>
            </a:r>
          </a:p>
        </p:txBody>
      </p:sp>
    </p:spTree>
    <p:extLst>
      <p:ext uri="{BB962C8B-B14F-4D97-AF65-F5344CB8AC3E}">
        <p14:creationId xmlns:p14="http://schemas.microsoft.com/office/powerpoint/2010/main" val="16486210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9D87F7-322D-864E-A8E1-AAE1E7EC6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09601"/>
            <a:ext cx="6150077" cy="550605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Getting to know the Team…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25F4F15-98B4-37E4-DF8C-5EFFA8F9FC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7394" y="1706251"/>
            <a:ext cx="2315771" cy="2496307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004D04B-7D66-3865-941A-316329C2634E}"/>
              </a:ext>
            </a:extLst>
          </p:cNvPr>
          <p:cNvSpPr txBox="1"/>
          <p:nvPr/>
        </p:nvSpPr>
        <p:spPr>
          <a:xfrm>
            <a:off x="163064" y="4312465"/>
            <a:ext cx="32923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Vinukonda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Yashwanth Reddy</a:t>
            </a:r>
            <a:b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Backend and Database Engineer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4930" y="1706251"/>
            <a:ext cx="2514240" cy="2496307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832400" y="4312465"/>
            <a:ext cx="334724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Nyi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Nyi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Lwin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Full Stack Developer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0935" y="1706251"/>
            <a:ext cx="2754546" cy="249630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664585" y="4312465"/>
            <a:ext cx="334724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Naveen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Pesalabanda</a:t>
            </a:r>
            <a:endParaRPr lang="en-US" sz="1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SCRUM Master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5886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09601"/>
            <a:ext cx="7772400" cy="1061883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Problem we are Solving….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71484"/>
            <a:ext cx="7772400" cy="4119717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 fees on traditional crowdfunding platforms(Kickstarter, GoFundMe, etc.)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Lack of transparency in fund usage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Centralized control by platform owners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Trust issues between contributors and project creators</a:t>
            </a: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Crowd Funding tackles these challenges by using blockchain smart contracts for secure, transparent, and automated fund management.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Crowd Funding has the potential to make fundraising fair, low-cost, and community-driven, while giving contributors confidence and control.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32620"/>
            <a:ext cx="7772400" cy="835742"/>
          </a:xfrm>
        </p:spPr>
        <p:txBody>
          <a:bodyPr/>
          <a:lstStyle/>
          <a:p>
            <a:r>
              <a:rPr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Description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2202426"/>
            <a:ext cx="8421330" cy="456216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is Crowd Funding?</a:t>
            </a:r>
          </a:p>
          <a:p>
            <a:pPr marL="0" indent="0">
              <a:buNone/>
            </a:pPr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Crowd Funding aims to be a decentralized blockchain-based platform for fundraising which provides a transparent and secure way for creators to raise money for their projects</a:t>
            </a:r>
            <a:b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Designed to remove intermediaries and reduce high platform fees</a:t>
            </a:r>
            <a:b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Allows contributors to track how funds are used and participate in spending decisions</a:t>
            </a:r>
          </a:p>
          <a:p>
            <a:pPr marL="0" indent="0">
              <a:buNone/>
            </a:pPr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includes:</a:t>
            </a:r>
          </a:p>
          <a:p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Campaign creation and Funding</a:t>
            </a:r>
          </a:p>
          <a:p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Contributor voting on fund usage</a:t>
            </a:r>
          </a:p>
          <a:p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Automatic refunds if goals not met</a:t>
            </a:r>
          </a:p>
          <a:p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Community driven governance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44958B-245B-2222-A00F-2C42E39461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351" y="609601"/>
            <a:ext cx="4711700" cy="747252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Startup Founder Persona</a:t>
            </a:r>
          </a:p>
        </p:txBody>
      </p:sp>
      <p:sp>
        <p:nvSpPr>
          <p:cNvPr id="2054" name="Content Placeholder 2053">
            <a:extLst>
              <a:ext uri="{FF2B5EF4-FFF2-40B4-BE49-F238E27FC236}">
                <a16:creationId xmlns:a16="http://schemas.microsoft.com/office/drawing/2014/main" id="{1A49751F-BCFC-86C6-87FF-E31D4F0BBC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350" y="1563329"/>
            <a:ext cx="5906115" cy="4685070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Name: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Alice Johnson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Age: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28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Gender: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Female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Occupation: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Startup Founder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Alice is an ambitious entrepreneur developing a sustainable fashion brand. She wants to raise money to bring her eco-friendly products to market but struggles with high fees and limited visibility on traditional crowdfunding platforms.</a:t>
            </a:r>
          </a:p>
          <a:p>
            <a:pPr marL="0" indent="0"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Challenges: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Struggles to gain trust from contributors due to lack of transparency.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Centralized platforms charge high fees, cutting into her funding.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Limited control over how her campaign is presented.</a:t>
            </a:r>
          </a:p>
          <a:p>
            <a:pPr marL="0" indent="0"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Goals: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Raise funds fairly and transparently.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Build credibility with backers.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Ensure contributors see exactly how their money is being used.</a:t>
            </a:r>
          </a:p>
          <a:p>
            <a:endParaRPr lang="en-US" dirty="0"/>
          </a:p>
        </p:txBody>
      </p:sp>
      <p:pic>
        <p:nvPicPr>
          <p:cNvPr id="2050" name="Picture 2" descr="Female startup founder pitching on stage, wearing emerald green suit. Long  brown hair, green eyes. Digital art style.&quot; | HackerNoon">
            <a:extLst>
              <a:ext uri="{FF2B5EF4-FFF2-40B4-BE49-F238E27FC236}">
                <a16:creationId xmlns:a16="http://schemas.microsoft.com/office/drawing/2014/main" id="{AC41C208-8DEE-9668-EAED-8874E60FB8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08" r="34159" b="1"/>
          <a:stretch>
            <a:fillRect/>
          </a:stretch>
        </p:blipFill>
        <p:spPr bwMode="auto">
          <a:xfrm>
            <a:off x="6548284" y="816078"/>
            <a:ext cx="2359742" cy="3952568"/>
          </a:xfrm>
          <a:prstGeom prst="roundRect">
            <a:avLst>
              <a:gd name="adj" fmla="val 4380"/>
            </a:avLst>
          </a:prstGeom>
          <a:noFill/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45215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9C4C35-1C2B-24B5-247D-49519C342A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429" y="334298"/>
            <a:ext cx="5328463" cy="816076"/>
          </a:xfrm>
        </p:spPr>
        <p:txBody>
          <a:bodyPr>
            <a:norm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Investor Persona</a:t>
            </a:r>
            <a:endParaRPr lang="en-US" dirty="0"/>
          </a:p>
        </p:txBody>
      </p:sp>
      <p:sp>
        <p:nvSpPr>
          <p:cNvPr id="3080" name="Content Placeholder 3079">
            <a:extLst>
              <a:ext uri="{FF2B5EF4-FFF2-40B4-BE49-F238E27FC236}">
                <a16:creationId xmlns:a16="http://schemas.microsoft.com/office/drawing/2014/main" id="{E1E5E3D0-93F3-59B4-5D52-D8DADBDD49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8710" y="1150374"/>
            <a:ext cx="5328464" cy="51816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Name: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Bob Smith</a:t>
            </a:r>
            <a:b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Age: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35</a:t>
            </a:r>
            <a:b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Gender: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Male</a:t>
            </a:r>
            <a:b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Occupation: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Investor</a:t>
            </a:r>
          </a:p>
          <a:p>
            <a:pPr marL="0" indent="0">
              <a:buNone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Bob is a passionate investor who likes to fund innovative projects. He wants to support creators but often worries about whether his money is being used properly and feels disconnected after contributing.</a:t>
            </a:r>
          </a:p>
          <a:p>
            <a:pPr marL="0" indent="0">
              <a:buNone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Challenges: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Unsure if funds are spent transparently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refunds if a project fails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Has no control once money is invested</a:t>
            </a:r>
          </a:p>
          <a:p>
            <a:pPr marL="0" indent="0">
              <a:buNone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Goals: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Invest with full transparency and security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Receive refunds if funding goals aren’t met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Have a say in how project funds are used through voting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D8A874-CEEC-A69B-0613-4D23E23CBD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4155" y="1527114"/>
            <a:ext cx="2728143" cy="3051605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024492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305EAC-E286-988B-E48D-5679A0975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351" y="609600"/>
            <a:ext cx="4711700" cy="875071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Community Member Persona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8686D6-AF4E-16BE-7582-207D8F4A78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351" y="1622323"/>
            <a:ext cx="4893392" cy="4626077"/>
          </a:xfrm>
        </p:spPr>
        <p:txBody>
          <a:bodyPr>
            <a:normAutofit fontScale="70000" lnSpcReduction="20000"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Name: Cathy Lee</a:t>
            </a:r>
            <a:b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Age: 22</a:t>
            </a:r>
            <a:b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Gender: Female</a:t>
            </a:r>
            <a:b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Occupation: College Student / Community Member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Cathy is an active member of online communities and DAOs. She enjoys contributing to causes but wants her voice to count, not just her money.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2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Challenges:</a:t>
            </a:r>
          </a:p>
          <a:p>
            <a:pPr>
              <a:lnSpc>
                <a:spcPct val="90000"/>
              </a:lnSpc>
            </a:pPr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say in how project funds are allocated</a:t>
            </a:r>
          </a:p>
          <a:p>
            <a:pPr>
              <a:lnSpc>
                <a:spcPct val="90000"/>
              </a:lnSpc>
            </a:pPr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Hesitant to contribute without accountability</a:t>
            </a:r>
          </a:p>
          <a:p>
            <a:pPr>
              <a:lnSpc>
                <a:spcPct val="90000"/>
              </a:lnSpc>
            </a:pPr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Finds most platforms profit-driven and restrictive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2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Goals:</a:t>
            </a:r>
          </a:p>
          <a:p>
            <a:pPr>
              <a:lnSpc>
                <a:spcPct val="90000"/>
              </a:lnSpc>
            </a:pPr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Participate in voting and decision-making</a:t>
            </a:r>
          </a:p>
          <a:p>
            <a:pPr>
              <a:lnSpc>
                <a:spcPct val="90000"/>
              </a:lnSpc>
            </a:pPr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Support transparent, community-driven projects</a:t>
            </a:r>
          </a:p>
          <a:p>
            <a:pPr>
              <a:lnSpc>
                <a:spcPct val="90000"/>
              </a:lnSpc>
            </a:pPr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Learn about blockchain while backing meaningful causes</a:t>
            </a:r>
          </a:p>
          <a:p>
            <a:pPr>
              <a:lnSpc>
                <a:spcPct val="90000"/>
              </a:lnSpc>
            </a:pPr>
            <a:endParaRPr lang="en-US" sz="11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49C870-6FB6-83C3-C0DA-2C08EEF8CC2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3095" r="10972" b="1"/>
          <a:stretch>
            <a:fillRect/>
          </a:stretch>
        </p:blipFill>
        <p:spPr>
          <a:xfrm>
            <a:off x="5693202" y="990601"/>
            <a:ext cx="2584285" cy="352240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5591921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6476F"/>
      </a:dk2>
      <a:lt2>
        <a:srgbClr val="EBEBEB"/>
      </a:lt2>
      <a:accent1>
        <a:srgbClr val="E5B458"/>
      </a:accent1>
      <a:accent2>
        <a:srgbClr val="F77754"/>
      </a:accent2>
      <a:accent3>
        <a:srgbClr val="D8507E"/>
      </a:accent3>
      <a:accent4>
        <a:srgbClr val="BC70EE"/>
      </a:accent4>
      <a:accent5>
        <a:srgbClr val="3CA2E2"/>
      </a:accent5>
      <a:accent6>
        <a:srgbClr val="91BF77"/>
      </a:accent6>
      <a:hlink>
        <a:srgbClr val="71DDAB"/>
      </a:hlink>
      <a:folHlink>
        <a:srgbClr val="A6E4C7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B36E0D05-787B-4C61-8268-2D6C1FBEDA3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TM03457496[[fn=Parallax]]</Template>
  <TotalTime>385</TotalTime>
  <Words>1070</Words>
  <Application>Microsoft Office PowerPoint</Application>
  <PresentationFormat>On-screen Show (4:3)</PresentationFormat>
  <Paragraphs>160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Calibri Light</vt:lpstr>
      <vt:lpstr>Times New Roman</vt:lpstr>
      <vt:lpstr>Celestial</vt:lpstr>
      <vt:lpstr>Crowdfunding </vt:lpstr>
      <vt:lpstr>Agenda</vt:lpstr>
      <vt:lpstr>Getting to know the Team…</vt:lpstr>
      <vt:lpstr>Getting to know the Team…</vt:lpstr>
      <vt:lpstr>The Problem we are Solving….</vt:lpstr>
      <vt:lpstr>Project Description</vt:lpstr>
      <vt:lpstr>The Startup Founder Persona</vt:lpstr>
      <vt:lpstr>The Investor Persona</vt:lpstr>
      <vt:lpstr>The Community Member Persona</vt:lpstr>
      <vt:lpstr>MVP</vt:lpstr>
      <vt:lpstr>TOOLS &amp;Technologies</vt:lpstr>
      <vt:lpstr>Algorithms &amp; Logic</vt:lpstr>
      <vt:lpstr>Project Schedule</vt:lpstr>
      <vt:lpstr>Team Working Agreement</vt:lpstr>
      <vt:lpstr>Team Working Agreement</vt:lpstr>
      <vt:lpstr>Sprint 0 Retrospective</vt:lpstr>
      <vt:lpstr>Wiki Page LINK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Decentralized Crowdfunding Platform</dc:title>
  <dc:subject/>
  <dc:creator>Yashaswini Reddy💕</dc:creator>
  <cp:keywords/>
  <dc:description>generated using python-pptx</dc:description>
  <cp:lastModifiedBy>Nyi Nyi Lwin</cp:lastModifiedBy>
  <cp:revision>10</cp:revision>
  <dcterms:created xsi:type="dcterms:W3CDTF">2013-01-27T09:14:16Z</dcterms:created>
  <dcterms:modified xsi:type="dcterms:W3CDTF">2025-09-25T14:31:59Z</dcterms:modified>
  <cp:category/>
</cp:coreProperties>
</file>